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5AF1CC4E-1EE2-4E3E-A444-AA6FFD61A77A}"/>
              </a:ext>
            </a:extLst>
          </p:cNvPr>
          <p:cNvSpPr>
            <a:spLocks/>
          </p:cNvSpPr>
          <p:nvPr/>
        </p:nvSpPr>
        <p:spPr bwMode="auto">
          <a:xfrm>
            <a:off x="3954462" y="1208669"/>
            <a:ext cx="1843088" cy="1949450"/>
          </a:xfrm>
          <a:custGeom>
            <a:avLst/>
            <a:gdLst>
              <a:gd name="T0" fmla="*/ 118 w 1161"/>
              <a:gd name="T1" fmla="*/ 294 h 1228"/>
              <a:gd name="T2" fmla="*/ 78 w 1161"/>
              <a:gd name="T3" fmla="*/ 306 h 1228"/>
              <a:gd name="T4" fmla="*/ 18 w 1161"/>
              <a:gd name="T5" fmla="*/ 349 h 1228"/>
              <a:gd name="T6" fmla="*/ 2 w 1161"/>
              <a:gd name="T7" fmla="*/ 408 h 1228"/>
              <a:gd name="T8" fmla="*/ 19 w 1161"/>
              <a:gd name="T9" fmla="*/ 499 h 1228"/>
              <a:gd name="T10" fmla="*/ 75 w 1161"/>
              <a:gd name="T11" fmla="*/ 543 h 1228"/>
              <a:gd name="T12" fmla="*/ 136 w 1161"/>
              <a:gd name="T13" fmla="*/ 550 h 1228"/>
              <a:gd name="T14" fmla="*/ 174 w 1161"/>
              <a:gd name="T15" fmla="*/ 546 h 1228"/>
              <a:gd name="T16" fmla="*/ 210 w 1161"/>
              <a:gd name="T17" fmla="*/ 538 h 1228"/>
              <a:gd name="T18" fmla="*/ 262 w 1161"/>
              <a:gd name="T19" fmla="*/ 523 h 1228"/>
              <a:gd name="T20" fmla="*/ 314 w 1161"/>
              <a:gd name="T21" fmla="*/ 518 h 1228"/>
              <a:gd name="T22" fmla="*/ 308 w 1161"/>
              <a:gd name="T23" fmla="*/ 955 h 1228"/>
              <a:gd name="T24" fmla="*/ 297 w 1161"/>
              <a:gd name="T25" fmla="*/ 1029 h 1228"/>
              <a:gd name="T26" fmla="*/ 276 w 1161"/>
              <a:gd name="T27" fmla="*/ 1057 h 1228"/>
              <a:gd name="T28" fmla="*/ 289 w 1161"/>
              <a:gd name="T29" fmla="*/ 1092 h 1228"/>
              <a:gd name="T30" fmla="*/ 358 w 1161"/>
              <a:gd name="T31" fmla="*/ 1123 h 1228"/>
              <a:gd name="T32" fmla="*/ 368 w 1161"/>
              <a:gd name="T33" fmla="*/ 1110 h 1228"/>
              <a:gd name="T34" fmla="*/ 402 w 1161"/>
              <a:gd name="T35" fmla="*/ 1104 h 1228"/>
              <a:gd name="T36" fmla="*/ 433 w 1161"/>
              <a:gd name="T37" fmla="*/ 1092 h 1228"/>
              <a:gd name="T38" fmla="*/ 413 w 1161"/>
              <a:gd name="T39" fmla="*/ 1087 h 1228"/>
              <a:gd name="T40" fmla="*/ 397 w 1161"/>
              <a:gd name="T41" fmla="*/ 1057 h 1228"/>
              <a:gd name="T42" fmla="*/ 443 w 1161"/>
              <a:gd name="T43" fmla="*/ 923 h 1228"/>
              <a:gd name="T44" fmla="*/ 444 w 1161"/>
              <a:gd name="T45" fmla="*/ 848 h 1228"/>
              <a:gd name="T46" fmla="*/ 450 w 1161"/>
              <a:gd name="T47" fmla="*/ 523 h 1228"/>
              <a:gd name="T48" fmla="*/ 509 w 1161"/>
              <a:gd name="T49" fmla="*/ 457 h 1228"/>
              <a:gd name="T50" fmla="*/ 677 w 1161"/>
              <a:gd name="T51" fmla="*/ 378 h 1228"/>
              <a:gd name="T52" fmla="*/ 761 w 1161"/>
              <a:gd name="T53" fmla="*/ 343 h 1228"/>
              <a:gd name="T54" fmla="*/ 712 w 1161"/>
              <a:gd name="T55" fmla="*/ 457 h 1228"/>
              <a:gd name="T56" fmla="*/ 644 w 1161"/>
              <a:gd name="T57" fmla="*/ 595 h 1228"/>
              <a:gd name="T58" fmla="*/ 623 w 1161"/>
              <a:gd name="T59" fmla="*/ 657 h 1228"/>
              <a:gd name="T60" fmla="*/ 651 w 1161"/>
              <a:gd name="T61" fmla="*/ 762 h 1228"/>
              <a:gd name="T62" fmla="*/ 536 w 1161"/>
              <a:gd name="T63" fmla="*/ 1077 h 1228"/>
              <a:gd name="T64" fmla="*/ 497 w 1161"/>
              <a:gd name="T65" fmla="*/ 1118 h 1228"/>
              <a:gd name="T66" fmla="*/ 436 w 1161"/>
              <a:gd name="T67" fmla="*/ 1182 h 1228"/>
              <a:gd name="T68" fmla="*/ 442 w 1161"/>
              <a:gd name="T69" fmla="*/ 1198 h 1228"/>
              <a:gd name="T70" fmla="*/ 551 w 1161"/>
              <a:gd name="T71" fmla="*/ 1176 h 1228"/>
              <a:gd name="T72" fmla="*/ 594 w 1161"/>
              <a:gd name="T73" fmla="*/ 1165 h 1228"/>
              <a:gd name="T74" fmla="*/ 609 w 1161"/>
              <a:gd name="T75" fmla="*/ 1142 h 1228"/>
              <a:gd name="T76" fmla="*/ 628 w 1161"/>
              <a:gd name="T77" fmla="*/ 1072 h 1228"/>
              <a:gd name="T78" fmla="*/ 724 w 1161"/>
              <a:gd name="T79" fmla="*/ 988 h 1228"/>
              <a:gd name="T80" fmla="*/ 742 w 1161"/>
              <a:gd name="T81" fmla="*/ 1075 h 1228"/>
              <a:gd name="T82" fmla="*/ 728 w 1161"/>
              <a:gd name="T83" fmla="*/ 1125 h 1228"/>
              <a:gd name="T84" fmla="*/ 686 w 1161"/>
              <a:gd name="T85" fmla="*/ 1160 h 1228"/>
              <a:gd name="T86" fmla="*/ 635 w 1161"/>
              <a:gd name="T87" fmla="*/ 1195 h 1228"/>
              <a:gd name="T88" fmla="*/ 640 w 1161"/>
              <a:gd name="T89" fmla="*/ 1224 h 1228"/>
              <a:gd name="T90" fmla="*/ 666 w 1161"/>
              <a:gd name="T91" fmla="*/ 1226 h 1228"/>
              <a:gd name="T92" fmla="*/ 708 w 1161"/>
              <a:gd name="T93" fmla="*/ 1206 h 1228"/>
              <a:gd name="T94" fmla="*/ 818 w 1161"/>
              <a:gd name="T95" fmla="*/ 1172 h 1228"/>
              <a:gd name="T96" fmla="*/ 847 w 1161"/>
              <a:gd name="T97" fmla="*/ 1141 h 1228"/>
              <a:gd name="T98" fmla="*/ 853 w 1161"/>
              <a:gd name="T99" fmla="*/ 1083 h 1228"/>
              <a:gd name="T100" fmla="*/ 839 w 1161"/>
              <a:gd name="T101" fmla="*/ 1031 h 1228"/>
              <a:gd name="T102" fmla="*/ 838 w 1161"/>
              <a:gd name="T103" fmla="*/ 863 h 1228"/>
              <a:gd name="T104" fmla="*/ 801 w 1161"/>
              <a:gd name="T105" fmla="*/ 726 h 1228"/>
              <a:gd name="T106" fmla="*/ 1053 w 1161"/>
              <a:gd name="T107" fmla="*/ 451 h 1228"/>
              <a:gd name="T108" fmla="*/ 1156 w 1161"/>
              <a:gd name="T109" fmla="*/ 322 h 1228"/>
              <a:gd name="T110" fmla="*/ 1153 w 1161"/>
              <a:gd name="T111" fmla="*/ 229 h 1228"/>
              <a:gd name="T112" fmla="*/ 1107 w 1161"/>
              <a:gd name="T113" fmla="*/ 114 h 1228"/>
              <a:gd name="T114" fmla="*/ 1048 w 1161"/>
              <a:gd name="T115" fmla="*/ 53 h 1228"/>
              <a:gd name="T116" fmla="*/ 915 w 1161"/>
              <a:gd name="T117" fmla="*/ 11 h 1228"/>
              <a:gd name="T118" fmla="*/ 688 w 1161"/>
              <a:gd name="T119" fmla="*/ 5 h 1228"/>
              <a:gd name="T120" fmla="*/ 516 w 1161"/>
              <a:gd name="T121" fmla="*/ 42 h 1228"/>
              <a:gd name="T122" fmla="*/ 389 w 1161"/>
              <a:gd name="T123" fmla="*/ 118 h 1228"/>
              <a:gd name="T124" fmla="*/ 271 w 1161"/>
              <a:gd name="T125" fmla="*/ 240 h 1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61" h="1228">
                <a:moveTo>
                  <a:pt x="239" y="293"/>
                </a:moveTo>
                <a:lnTo>
                  <a:pt x="239" y="293"/>
                </a:lnTo>
                <a:lnTo>
                  <a:pt x="138" y="297"/>
                </a:lnTo>
                <a:lnTo>
                  <a:pt x="138" y="297"/>
                </a:lnTo>
                <a:lnTo>
                  <a:pt x="130" y="295"/>
                </a:lnTo>
                <a:lnTo>
                  <a:pt x="118" y="294"/>
                </a:lnTo>
                <a:lnTo>
                  <a:pt x="111" y="294"/>
                </a:lnTo>
                <a:lnTo>
                  <a:pt x="103" y="295"/>
                </a:lnTo>
                <a:lnTo>
                  <a:pt x="97" y="298"/>
                </a:lnTo>
                <a:lnTo>
                  <a:pt x="87" y="302"/>
                </a:lnTo>
                <a:lnTo>
                  <a:pt x="87" y="302"/>
                </a:lnTo>
                <a:lnTo>
                  <a:pt x="78" y="306"/>
                </a:lnTo>
                <a:lnTo>
                  <a:pt x="65" y="311"/>
                </a:lnTo>
                <a:lnTo>
                  <a:pt x="52" y="320"/>
                </a:lnTo>
                <a:lnTo>
                  <a:pt x="37" y="329"/>
                </a:lnTo>
                <a:lnTo>
                  <a:pt x="30" y="335"/>
                </a:lnTo>
                <a:lnTo>
                  <a:pt x="23" y="341"/>
                </a:lnTo>
                <a:lnTo>
                  <a:pt x="18" y="349"/>
                </a:lnTo>
                <a:lnTo>
                  <a:pt x="13" y="359"/>
                </a:lnTo>
                <a:lnTo>
                  <a:pt x="9" y="368"/>
                </a:lnTo>
                <a:lnTo>
                  <a:pt x="5" y="381"/>
                </a:lnTo>
                <a:lnTo>
                  <a:pt x="2" y="394"/>
                </a:lnTo>
                <a:lnTo>
                  <a:pt x="2" y="408"/>
                </a:lnTo>
                <a:lnTo>
                  <a:pt x="2" y="408"/>
                </a:lnTo>
                <a:lnTo>
                  <a:pt x="0" y="423"/>
                </a:lnTo>
                <a:lnTo>
                  <a:pt x="2" y="436"/>
                </a:lnTo>
                <a:lnTo>
                  <a:pt x="3" y="450"/>
                </a:lnTo>
                <a:lnTo>
                  <a:pt x="5" y="461"/>
                </a:lnTo>
                <a:lnTo>
                  <a:pt x="11" y="482"/>
                </a:lnTo>
                <a:lnTo>
                  <a:pt x="19" y="499"/>
                </a:lnTo>
                <a:lnTo>
                  <a:pt x="28" y="512"/>
                </a:lnTo>
                <a:lnTo>
                  <a:pt x="38" y="523"/>
                </a:lnTo>
                <a:lnTo>
                  <a:pt x="48" y="530"/>
                </a:lnTo>
                <a:lnTo>
                  <a:pt x="56" y="535"/>
                </a:lnTo>
                <a:lnTo>
                  <a:pt x="56" y="535"/>
                </a:lnTo>
                <a:lnTo>
                  <a:pt x="75" y="543"/>
                </a:lnTo>
                <a:lnTo>
                  <a:pt x="91" y="549"/>
                </a:lnTo>
                <a:lnTo>
                  <a:pt x="106" y="553"/>
                </a:lnTo>
                <a:lnTo>
                  <a:pt x="115" y="554"/>
                </a:lnTo>
                <a:lnTo>
                  <a:pt x="115" y="554"/>
                </a:lnTo>
                <a:lnTo>
                  <a:pt x="125" y="553"/>
                </a:lnTo>
                <a:lnTo>
                  <a:pt x="136" y="550"/>
                </a:lnTo>
                <a:lnTo>
                  <a:pt x="149" y="546"/>
                </a:lnTo>
                <a:lnTo>
                  <a:pt x="149" y="546"/>
                </a:lnTo>
                <a:lnTo>
                  <a:pt x="159" y="545"/>
                </a:lnTo>
                <a:lnTo>
                  <a:pt x="167" y="545"/>
                </a:lnTo>
                <a:lnTo>
                  <a:pt x="174" y="546"/>
                </a:lnTo>
                <a:lnTo>
                  <a:pt x="174" y="546"/>
                </a:lnTo>
                <a:lnTo>
                  <a:pt x="184" y="553"/>
                </a:lnTo>
                <a:lnTo>
                  <a:pt x="190" y="554"/>
                </a:lnTo>
                <a:lnTo>
                  <a:pt x="193" y="553"/>
                </a:lnTo>
                <a:lnTo>
                  <a:pt x="194" y="551"/>
                </a:lnTo>
                <a:lnTo>
                  <a:pt x="194" y="551"/>
                </a:lnTo>
                <a:lnTo>
                  <a:pt x="210" y="538"/>
                </a:lnTo>
                <a:lnTo>
                  <a:pt x="210" y="538"/>
                </a:lnTo>
                <a:lnTo>
                  <a:pt x="218" y="537"/>
                </a:lnTo>
                <a:lnTo>
                  <a:pt x="235" y="534"/>
                </a:lnTo>
                <a:lnTo>
                  <a:pt x="235" y="534"/>
                </a:lnTo>
                <a:lnTo>
                  <a:pt x="248" y="530"/>
                </a:lnTo>
                <a:lnTo>
                  <a:pt x="262" y="523"/>
                </a:lnTo>
                <a:lnTo>
                  <a:pt x="262" y="523"/>
                </a:lnTo>
                <a:lnTo>
                  <a:pt x="271" y="516"/>
                </a:lnTo>
                <a:lnTo>
                  <a:pt x="281" y="507"/>
                </a:lnTo>
                <a:lnTo>
                  <a:pt x="290" y="496"/>
                </a:lnTo>
                <a:lnTo>
                  <a:pt x="314" y="518"/>
                </a:lnTo>
                <a:lnTo>
                  <a:pt x="314" y="518"/>
                </a:lnTo>
                <a:lnTo>
                  <a:pt x="309" y="877"/>
                </a:lnTo>
                <a:lnTo>
                  <a:pt x="309" y="877"/>
                </a:lnTo>
                <a:lnTo>
                  <a:pt x="308" y="907"/>
                </a:lnTo>
                <a:lnTo>
                  <a:pt x="306" y="935"/>
                </a:lnTo>
                <a:lnTo>
                  <a:pt x="306" y="935"/>
                </a:lnTo>
                <a:lnTo>
                  <a:pt x="308" y="955"/>
                </a:lnTo>
                <a:lnTo>
                  <a:pt x="309" y="965"/>
                </a:lnTo>
                <a:lnTo>
                  <a:pt x="309" y="976"/>
                </a:lnTo>
                <a:lnTo>
                  <a:pt x="309" y="976"/>
                </a:lnTo>
                <a:lnTo>
                  <a:pt x="309" y="1008"/>
                </a:lnTo>
                <a:lnTo>
                  <a:pt x="309" y="1008"/>
                </a:lnTo>
                <a:lnTo>
                  <a:pt x="297" y="1029"/>
                </a:lnTo>
                <a:lnTo>
                  <a:pt x="282" y="1054"/>
                </a:lnTo>
                <a:lnTo>
                  <a:pt x="282" y="1054"/>
                </a:lnTo>
                <a:lnTo>
                  <a:pt x="281" y="1056"/>
                </a:lnTo>
                <a:lnTo>
                  <a:pt x="281" y="1057"/>
                </a:lnTo>
                <a:lnTo>
                  <a:pt x="278" y="1057"/>
                </a:lnTo>
                <a:lnTo>
                  <a:pt x="276" y="1057"/>
                </a:lnTo>
                <a:lnTo>
                  <a:pt x="276" y="1060"/>
                </a:lnTo>
                <a:lnTo>
                  <a:pt x="278" y="1068"/>
                </a:lnTo>
                <a:lnTo>
                  <a:pt x="278" y="1068"/>
                </a:lnTo>
                <a:lnTo>
                  <a:pt x="281" y="1077"/>
                </a:lnTo>
                <a:lnTo>
                  <a:pt x="283" y="1084"/>
                </a:lnTo>
                <a:lnTo>
                  <a:pt x="289" y="1092"/>
                </a:lnTo>
                <a:lnTo>
                  <a:pt x="289" y="1092"/>
                </a:lnTo>
                <a:lnTo>
                  <a:pt x="299" y="1099"/>
                </a:lnTo>
                <a:lnTo>
                  <a:pt x="320" y="1110"/>
                </a:lnTo>
                <a:lnTo>
                  <a:pt x="343" y="1119"/>
                </a:lnTo>
                <a:lnTo>
                  <a:pt x="351" y="1122"/>
                </a:lnTo>
                <a:lnTo>
                  <a:pt x="358" y="1123"/>
                </a:lnTo>
                <a:lnTo>
                  <a:pt x="358" y="1123"/>
                </a:lnTo>
                <a:lnTo>
                  <a:pt x="362" y="1122"/>
                </a:lnTo>
                <a:lnTo>
                  <a:pt x="364" y="1119"/>
                </a:lnTo>
                <a:lnTo>
                  <a:pt x="367" y="1117"/>
                </a:lnTo>
                <a:lnTo>
                  <a:pt x="367" y="1114"/>
                </a:lnTo>
                <a:lnTo>
                  <a:pt x="368" y="1110"/>
                </a:lnTo>
                <a:lnTo>
                  <a:pt x="368" y="1107"/>
                </a:lnTo>
                <a:lnTo>
                  <a:pt x="377" y="1092"/>
                </a:lnTo>
                <a:lnTo>
                  <a:pt x="377" y="1092"/>
                </a:lnTo>
                <a:lnTo>
                  <a:pt x="383" y="1098"/>
                </a:lnTo>
                <a:lnTo>
                  <a:pt x="391" y="1102"/>
                </a:lnTo>
                <a:lnTo>
                  <a:pt x="402" y="1104"/>
                </a:lnTo>
                <a:lnTo>
                  <a:pt x="402" y="1104"/>
                </a:lnTo>
                <a:lnTo>
                  <a:pt x="408" y="1104"/>
                </a:lnTo>
                <a:lnTo>
                  <a:pt x="414" y="1104"/>
                </a:lnTo>
                <a:lnTo>
                  <a:pt x="425" y="1100"/>
                </a:lnTo>
                <a:lnTo>
                  <a:pt x="432" y="1095"/>
                </a:lnTo>
                <a:lnTo>
                  <a:pt x="433" y="1092"/>
                </a:lnTo>
                <a:lnTo>
                  <a:pt x="433" y="1091"/>
                </a:lnTo>
                <a:lnTo>
                  <a:pt x="433" y="1091"/>
                </a:lnTo>
                <a:lnTo>
                  <a:pt x="428" y="1088"/>
                </a:lnTo>
                <a:lnTo>
                  <a:pt x="421" y="1087"/>
                </a:lnTo>
                <a:lnTo>
                  <a:pt x="413" y="1087"/>
                </a:lnTo>
                <a:lnTo>
                  <a:pt x="413" y="1087"/>
                </a:lnTo>
                <a:lnTo>
                  <a:pt x="405" y="1075"/>
                </a:lnTo>
                <a:lnTo>
                  <a:pt x="400" y="1065"/>
                </a:lnTo>
                <a:lnTo>
                  <a:pt x="397" y="1058"/>
                </a:lnTo>
                <a:lnTo>
                  <a:pt x="397" y="1058"/>
                </a:lnTo>
                <a:lnTo>
                  <a:pt x="397" y="1057"/>
                </a:lnTo>
                <a:lnTo>
                  <a:pt x="397" y="1057"/>
                </a:lnTo>
                <a:lnTo>
                  <a:pt x="400" y="1049"/>
                </a:lnTo>
                <a:lnTo>
                  <a:pt x="416" y="1007"/>
                </a:lnTo>
                <a:lnTo>
                  <a:pt x="416" y="1007"/>
                </a:lnTo>
                <a:lnTo>
                  <a:pt x="429" y="970"/>
                </a:lnTo>
                <a:lnTo>
                  <a:pt x="439" y="943"/>
                </a:lnTo>
                <a:lnTo>
                  <a:pt x="443" y="923"/>
                </a:lnTo>
                <a:lnTo>
                  <a:pt x="444" y="909"/>
                </a:lnTo>
                <a:lnTo>
                  <a:pt x="444" y="909"/>
                </a:lnTo>
                <a:lnTo>
                  <a:pt x="443" y="881"/>
                </a:lnTo>
                <a:lnTo>
                  <a:pt x="443" y="865"/>
                </a:lnTo>
                <a:lnTo>
                  <a:pt x="444" y="848"/>
                </a:lnTo>
                <a:lnTo>
                  <a:pt x="444" y="848"/>
                </a:lnTo>
                <a:lnTo>
                  <a:pt x="447" y="817"/>
                </a:lnTo>
                <a:lnTo>
                  <a:pt x="451" y="766"/>
                </a:lnTo>
                <a:lnTo>
                  <a:pt x="456" y="699"/>
                </a:lnTo>
                <a:lnTo>
                  <a:pt x="456" y="699"/>
                </a:lnTo>
                <a:lnTo>
                  <a:pt x="452" y="614"/>
                </a:lnTo>
                <a:lnTo>
                  <a:pt x="450" y="523"/>
                </a:lnTo>
                <a:lnTo>
                  <a:pt x="450" y="523"/>
                </a:lnTo>
                <a:lnTo>
                  <a:pt x="452" y="519"/>
                </a:lnTo>
                <a:lnTo>
                  <a:pt x="458" y="511"/>
                </a:lnTo>
                <a:lnTo>
                  <a:pt x="478" y="488"/>
                </a:lnTo>
                <a:lnTo>
                  <a:pt x="500" y="465"/>
                </a:lnTo>
                <a:lnTo>
                  <a:pt x="509" y="457"/>
                </a:lnTo>
                <a:lnTo>
                  <a:pt x="516" y="451"/>
                </a:lnTo>
                <a:lnTo>
                  <a:pt x="516" y="451"/>
                </a:lnTo>
                <a:lnTo>
                  <a:pt x="565" y="429"/>
                </a:lnTo>
                <a:lnTo>
                  <a:pt x="639" y="396"/>
                </a:lnTo>
                <a:lnTo>
                  <a:pt x="639" y="396"/>
                </a:lnTo>
                <a:lnTo>
                  <a:pt x="677" y="378"/>
                </a:lnTo>
                <a:lnTo>
                  <a:pt x="715" y="359"/>
                </a:lnTo>
                <a:lnTo>
                  <a:pt x="731" y="351"/>
                </a:lnTo>
                <a:lnTo>
                  <a:pt x="746" y="344"/>
                </a:lnTo>
                <a:lnTo>
                  <a:pt x="755" y="341"/>
                </a:lnTo>
                <a:lnTo>
                  <a:pt x="759" y="343"/>
                </a:lnTo>
                <a:lnTo>
                  <a:pt x="761" y="343"/>
                </a:lnTo>
                <a:lnTo>
                  <a:pt x="761" y="343"/>
                </a:lnTo>
                <a:lnTo>
                  <a:pt x="762" y="347"/>
                </a:lnTo>
                <a:lnTo>
                  <a:pt x="759" y="355"/>
                </a:lnTo>
                <a:lnTo>
                  <a:pt x="749" y="382"/>
                </a:lnTo>
                <a:lnTo>
                  <a:pt x="731" y="417"/>
                </a:lnTo>
                <a:lnTo>
                  <a:pt x="712" y="457"/>
                </a:lnTo>
                <a:lnTo>
                  <a:pt x="673" y="534"/>
                </a:lnTo>
                <a:lnTo>
                  <a:pt x="659" y="562"/>
                </a:lnTo>
                <a:lnTo>
                  <a:pt x="653" y="579"/>
                </a:lnTo>
                <a:lnTo>
                  <a:pt x="653" y="579"/>
                </a:lnTo>
                <a:lnTo>
                  <a:pt x="649" y="587"/>
                </a:lnTo>
                <a:lnTo>
                  <a:pt x="644" y="595"/>
                </a:lnTo>
                <a:lnTo>
                  <a:pt x="635" y="611"/>
                </a:lnTo>
                <a:lnTo>
                  <a:pt x="631" y="622"/>
                </a:lnTo>
                <a:lnTo>
                  <a:pt x="627" y="633"/>
                </a:lnTo>
                <a:lnTo>
                  <a:pt x="624" y="644"/>
                </a:lnTo>
                <a:lnTo>
                  <a:pt x="623" y="657"/>
                </a:lnTo>
                <a:lnTo>
                  <a:pt x="623" y="657"/>
                </a:lnTo>
                <a:lnTo>
                  <a:pt x="623" y="672"/>
                </a:lnTo>
                <a:lnTo>
                  <a:pt x="627" y="688"/>
                </a:lnTo>
                <a:lnTo>
                  <a:pt x="631" y="706"/>
                </a:lnTo>
                <a:lnTo>
                  <a:pt x="636" y="722"/>
                </a:lnTo>
                <a:lnTo>
                  <a:pt x="646" y="749"/>
                </a:lnTo>
                <a:lnTo>
                  <a:pt x="651" y="762"/>
                </a:lnTo>
                <a:lnTo>
                  <a:pt x="651" y="762"/>
                </a:lnTo>
                <a:lnTo>
                  <a:pt x="561" y="1012"/>
                </a:lnTo>
                <a:lnTo>
                  <a:pt x="561" y="1012"/>
                </a:lnTo>
                <a:lnTo>
                  <a:pt x="552" y="1035"/>
                </a:lnTo>
                <a:lnTo>
                  <a:pt x="543" y="1064"/>
                </a:lnTo>
                <a:lnTo>
                  <a:pt x="536" y="1077"/>
                </a:lnTo>
                <a:lnTo>
                  <a:pt x="531" y="1091"/>
                </a:lnTo>
                <a:lnTo>
                  <a:pt x="524" y="1100"/>
                </a:lnTo>
                <a:lnTo>
                  <a:pt x="517" y="1107"/>
                </a:lnTo>
                <a:lnTo>
                  <a:pt x="517" y="1107"/>
                </a:lnTo>
                <a:lnTo>
                  <a:pt x="508" y="1113"/>
                </a:lnTo>
                <a:lnTo>
                  <a:pt x="497" y="1118"/>
                </a:lnTo>
                <a:lnTo>
                  <a:pt x="470" y="1129"/>
                </a:lnTo>
                <a:lnTo>
                  <a:pt x="436" y="1142"/>
                </a:lnTo>
                <a:lnTo>
                  <a:pt x="437" y="1163"/>
                </a:lnTo>
                <a:lnTo>
                  <a:pt x="437" y="1179"/>
                </a:lnTo>
                <a:lnTo>
                  <a:pt x="437" y="1179"/>
                </a:lnTo>
                <a:lnTo>
                  <a:pt x="436" y="1182"/>
                </a:lnTo>
                <a:lnTo>
                  <a:pt x="433" y="1189"/>
                </a:lnTo>
                <a:lnTo>
                  <a:pt x="433" y="1191"/>
                </a:lnTo>
                <a:lnTo>
                  <a:pt x="435" y="1195"/>
                </a:lnTo>
                <a:lnTo>
                  <a:pt x="437" y="1197"/>
                </a:lnTo>
                <a:lnTo>
                  <a:pt x="442" y="1198"/>
                </a:lnTo>
                <a:lnTo>
                  <a:pt x="442" y="1198"/>
                </a:lnTo>
                <a:lnTo>
                  <a:pt x="458" y="1197"/>
                </a:lnTo>
                <a:lnTo>
                  <a:pt x="482" y="1193"/>
                </a:lnTo>
                <a:lnTo>
                  <a:pt x="505" y="1190"/>
                </a:lnTo>
                <a:lnTo>
                  <a:pt x="521" y="1186"/>
                </a:lnTo>
                <a:lnTo>
                  <a:pt x="521" y="1186"/>
                </a:lnTo>
                <a:lnTo>
                  <a:pt x="551" y="1176"/>
                </a:lnTo>
                <a:lnTo>
                  <a:pt x="567" y="1172"/>
                </a:lnTo>
                <a:lnTo>
                  <a:pt x="581" y="1171"/>
                </a:lnTo>
                <a:lnTo>
                  <a:pt x="581" y="1171"/>
                </a:lnTo>
                <a:lnTo>
                  <a:pt x="585" y="1170"/>
                </a:lnTo>
                <a:lnTo>
                  <a:pt x="590" y="1168"/>
                </a:lnTo>
                <a:lnTo>
                  <a:pt x="594" y="1165"/>
                </a:lnTo>
                <a:lnTo>
                  <a:pt x="600" y="1161"/>
                </a:lnTo>
                <a:lnTo>
                  <a:pt x="603" y="1157"/>
                </a:lnTo>
                <a:lnTo>
                  <a:pt x="607" y="1153"/>
                </a:lnTo>
                <a:lnTo>
                  <a:pt x="608" y="1148"/>
                </a:lnTo>
                <a:lnTo>
                  <a:pt x="609" y="1142"/>
                </a:lnTo>
                <a:lnTo>
                  <a:pt x="609" y="1142"/>
                </a:lnTo>
                <a:lnTo>
                  <a:pt x="611" y="1129"/>
                </a:lnTo>
                <a:lnTo>
                  <a:pt x="613" y="1111"/>
                </a:lnTo>
                <a:lnTo>
                  <a:pt x="619" y="1091"/>
                </a:lnTo>
                <a:lnTo>
                  <a:pt x="623" y="1081"/>
                </a:lnTo>
                <a:lnTo>
                  <a:pt x="628" y="1072"/>
                </a:lnTo>
                <a:lnTo>
                  <a:pt x="628" y="1072"/>
                </a:lnTo>
                <a:lnTo>
                  <a:pt x="672" y="992"/>
                </a:lnTo>
                <a:lnTo>
                  <a:pt x="704" y="931"/>
                </a:lnTo>
                <a:lnTo>
                  <a:pt x="704" y="931"/>
                </a:lnTo>
                <a:lnTo>
                  <a:pt x="707" y="939"/>
                </a:lnTo>
                <a:lnTo>
                  <a:pt x="715" y="959"/>
                </a:lnTo>
                <a:lnTo>
                  <a:pt x="724" y="988"/>
                </a:lnTo>
                <a:lnTo>
                  <a:pt x="728" y="1003"/>
                </a:lnTo>
                <a:lnTo>
                  <a:pt x="732" y="1019"/>
                </a:lnTo>
                <a:lnTo>
                  <a:pt x="732" y="1019"/>
                </a:lnTo>
                <a:lnTo>
                  <a:pt x="736" y="1045"/>
                </a:lnTo>
                <a:lnTo>
                  <a:pt x="741" y="1062"/>
                </a:lnTo>
                <a:lnTo>
                  <a:pt x="742" y="1075"/>
                </a:lnTo>
                <a:lnTo>
                  <a:pt x="742" y="1081"/>
                </a:lnTo>
                <a:lnTo>
                  <a:pt x="741" y="1088"/>
                </a:lnTo>
                <a:lnTo>
                  <a:pt x="741" y="1088"/>
                </a:lnTo>
                <a:lnTo>
                  <a:pt x="736" y="1103"/>
                </a:lnTo>
                <a:lnTo>
                  <a:pt x="731" y="1118"/>
                </a:lnTo>
                <a:lnTo>
                  <a:pt x="728" y="1125"/>
                </a:lnTo>
                <a:lnTo>
                  <a:pt x="723" y="1132"/>
                </a:lnTo>
                <a:lnTo>
                  <a:pt x="716" y="1138"/>
                </a:lnTo>
                <a:lnTo>
                  <a:pt x="708" y="1147"/>
                </a:lnTo>
                <a:lnTo>
                  <a:pt x="708" y="1147"/>
                </a:lnTo>
                <a:lnTo>
                  <a:pt x="697" y="1153"/>
                </a:lnTo>
                <a:lnTo>
                  <a:pt x="686" y="1160"/>
                </a:lnTo>
                <a:lnTo>
                  <a:pt x="667" y="1171"/>
                </a:lnTo>
                <a:lnTo>
                  <a:pt x="651" y="1178"/>
                </a:lnTo>
                <a:lnTo>
                  <a:pt x="643" y="1183"/>
                </a:lnTo>
                <a:lnTo>
                  <a:pt x="643" y="1183"/>
                </a:lnTo>
                <a:lnTo>
                  <a:pt x="639" y="1189"/>
                </a:lnTo>
                <a:lnTo>
                  <a:pt x="635" y="1195"/>
                </a:lnTo>
                <a:lnTo>
                  <a:pt x="632" y="1206"/>
                </a:lnTo>
                <a:lnTo>
                  <a:pt x="632" y="1206"/>
                </a:lnTo>
                <a:lnTo>
                  <a:pt x="634" y="1213"/>
                </a:lnTo>
                <a:lnTo>
                  <a:pt x="636" y="1220"/>
                </a:lnTo>
                <a:lnTo>
                  <a:pt x="638" y="1222"/>
                </a:lnTo>
                <a:lnTo>
                  <a:pt x="640" y="1224"/>
                </a:lnTo>
                <a:lnTo>
                  <a:pt x="640" y="1224"/>
                </a:lnTo>
                <a:lnTo>
                  <a:pt x="646" y="1225"/>
                </a:lnTo>
                <a:lnTo>
                  <a:pt x="653" y="1225"/>
                </a:lnTo>
                <a:lnTo>
                  <a:pt x="665" y="1226"/>
                </a:lnTo>
                <a:lnTo>
                  <a:pt x="665" y="1226"/>
                </a:lnTo>
                <a:lnTo>
                  <a:pt x="666" y="1226"/>
                </a:lnTo>
                <a:lnTo>
                  <a:pt x="666" y="1226"/>
                </a:lnTo>
                <a:lnTo>
                  <a:pt x="666" y="1228"/>
                </a:lnTo>
                <a:lnTo>
                  <a:pt x="680" y="1222"/>
                </a:lnTo>
                <a:lnTo>
                  <a:pt x="680" y="1222"/>
                </a:lnTo>
                <a:lnTo>
                  <a:pt x="695" y="1214"/>
                </a:lnTo>
                <a:lnTo>
                  <a:pt x="708" y="1206"/>
                </a:lnTo>
                <a:lnTo>
                  <a:pt x="724" y="1198"/>
                </a:lnTo>
                <a:lnTo>
                  <a:pt x="747" y="1191"/>
                </a:lnTo>
                <a:lnTo>
                  <a:pt x="747" y="1191"/>
                </a:lnTo>
                <a:lnTo>
                  <a:pt x="774" y="1183"/>
                </a:lnTo>
                <a:lnTo>
                  <a:pt x="804" y="1176"/>
                </a:lnTo>
                <a:lnTo>
                  <a:pt x="818" y="1172"/>
                </a:lnTo>
                <a:lnTo>
                  <a:pt x="828" y="1167"/>
                </a:lnTo>
                <a:lnTo>
                  <a:pt x="837" y="1161"/>
                </a:lnTo>
                <a:lnTo>
                  <a:pt x="839" y="1159"/>
                </a:lnTo>
                <a:lnTo>
                  <a:pt x="841" y="1156"/>
                </a:lnTo>
                <a:lnTo>
                  <a:pt x="841" y="1156"/>
                </a:lnTo>
                <a:lnTo>
                  <a:pt x="847" y="1141"/>
                </a:lnTo>
                <a:lnTo>
                  <a:pt x="851" y="1133"/>
                </a:lnTo>
                <a:lnTo>
                  <a:pt x="854" y="1125"/>
                </a:lnTo>
                <a:lnTo>
                  <a:pt x="857" y="1115"/>
                </a:lnTo>
                <a:lnTo>
                  <a:pt x="858" y="1106"/>
                </a:lnTo>
                <a:lnTo>
                  <a:pt x="857" y="1095"/>
                </a:lnTo>
                <a:lnTo>
                  <a:pt x="853" y="1083"/>
                </a:lnTo>
                <a:lnTo>
                  <a:pt x="853" y="1083"/>
                </a:lnTo>
                <a:lnTo>
                  <a:pt x="846" y="1064"/>
                </a:lnTo>
                <a:lnTo>
                  <a:pt x="843" y="1058"/>
                </a:lnTo>
                <a:lnTo>
                  <a:pt x="841" y="1052"/>
                </a:lnTo>
                <a:lnTo>
                  <a:pt x="839" y="1043"/>
                </a:lnTo>
                <a:lnTo>
                  <a:pt x="839" y="1031"/>
                </a:lnTo>
                <a:lnTo>
                  <a:pt x="838" y="995"/>
                </a:lnTo>
                <a:lnTo>
                  <a:pt x="838" y="995"/>
                </a:lnTo>
                <a:lnTo>
                  <a:pt x="839" y="928"/>
                </a:lnTo>
                <a:lnTo>
                  <a:pt x="839" y="903"/>
                </a:lnTo>
                <a:lnTo>
                  <a:pt x="838" y="863"/>
                </a:lnTo>
                <a:lnTo>
                  <a:pt x="838" y="863"/>
                </a:lnTo>
                <a:lnTo>
                  <a:pt x="837" y="839"/>
                </a:lnTo>
                <a:lnTo>
                  <a:pt x="833" y="816"/>
                </a:lnTo>
                <a:lnTo>
                  <a:pt x="826" y="791"/>
                </a:lnTo>
                <a:lnTo>
                  <a:pt x="819" y="771"/>
                </a:lnTo>
                <a:lnTo>
                  <a:pt x="807" y="738"/>
                </a:lnTo>
                <a:lnTo>
                  <a:pt x="801" y="726"/>
                </a:lnTo>
                <a:lnTo>
                  <a:pt x="842" y="654"/>
                </a:lnTo>
                <a:lnTo>
                  <a:pt x="862" y="653"/>
                </a:lnTo>
                <a:lnTo>
                  <a:pt x="862" y="653"/>
                </a:lnTo>
                <a:lnTo>
                  <a:pt x="906" y="608"/>
                </a:lnTo>
                <a:lnTo>
                  <a:pt x="1000" y="508"/>
                </a:lnTo>
                <a:lnTo>
                  <a:pt x="1053" y="451"/>
                </a:lnTo>
                <a:lnTo>
                  <a:pt x="1100" y="397"/>
                </a:lnTo>
                <a:lnTo>
                  <a:pt x="1121" y="374"/>
                </a:lnTo>
                <a:lnTo>
                  <a:pt x="1137" y="352"/>
                </a:lnTo>
                <a:lnTo>
                  <a:pt x="1149" y="336"/>
                </a:lnTo>
                <a:lnTo>
                  <a:pt x="1156" y="322"/>
                </a:lnTo>
                <a:lnTo>
                  <a:pt x="1156" y="322"/>
                </a:lnTo>
                <a:lnTo>
                  <a:pt x="1159" y="311"/>
                </a:lnTo>
                <a:lnTo>
                  <a:pt x="1161" y="298"/>
                </a:lnTo>
                <a:lnTo>
                  <a:pt x="1161" y="283"/>
                </a:lnTo>
                <a:lnTo>
                  <a:pt x="1160" y="265"/>
                </a:lnTo>
                <a:lnTo>
                  <a:pt x="1157" y="248"/>
                </a:lnTo>
                <a:lnTo>
                  <a:pt x="1153" y="229"/>
                </a:lnTo>
                <a:lnTo>
                  <a:pt x="1148" y="210"/>
                </a:lnTo>
                <a:lnTo>
                  <a:pt x="1142" y="189"/>
                </a:lnTo>
                <a:lnTo>
                  <a:pt x="1134" y="169"/>
                </a:lnTo>
                <a:lnTo>
                  <a:pt x="1126" y="150"/>
                </a:lnTo>
                <a:lnTo>
                  <a:pt x="1118" y="131"/>
                </a:lnTo>
                <a:lnTo>
                  <a:pt x="1107" y="114"/>
                </a:lnTo>
                <a:lnTo>
                  <a:pt x="1096" y="99"/>
                </a:lnTo>
                <a:lnTo>
                  <a:pt x="1086" y="84"/>
                </a:lnTo>
                <a:lnTo>
                  <a:pt x="1073" y="72"/>
                </a:lnTo>
                <a:lnTo>
                  <a:pt x="1061" y="61"/>
                </a:lnTo>
                <a:lnTo>
                  <a:pt x="1061" y="61"/>
                </a:lnTo>
                <a:lnTo>
                  <a:pt x="1048" y="53"/>
                </a:lnTo>
                <a:lnTo>
                  <a:pt x="1033" y="44"/>
                </a:lnTo>
                <a:lnTo>
                  <a:pt x="1017" y="36"/>
                </a:lnTo>
                <a:lnTo>
                  <a:pt x="998" y="31"/>
                </a:lnTo>
                <a:lnTo>
                  <a:pt x="979" y="24"/>
                </a:lnTo>
                <a:lnTo>
                  <a:pt x="958" y="19"/>
                </a:lnTo>
                <a:lnTo>
                  <a:pt x="915" y="11"/>
                </a:lnTo>
                <a:lnTo>
                  <a:pt x="869" y="4"/>
                </a:lnTo>
                <a:lnTo>
                  <a:pt x="823" y="1"/>
                </a:lnTo>
                <a:lnTo>
                  <a:pt x="777" y="0"/>
                </a:lnTo>
                <a:lnTo>
                  <a:pt x="732" y="1"/>
                </a:lnTo>
                <a:lnTo>
                  <a:pt x="732" y="1"/>
                </a:lnTo>
                <a:lnTo>
                  <a:pt x="688" y="5"/>
                </a:lnTo>
                <a:lnTo>
                  <a:pt x="644" y="9"/>
                </a:lnTo>
                <a:lnTo>
                  <a:pt x="603" y="16"/>
                </a:lnTo>
                <a:lnTo>
                  <a:pt x="581" y="21"/>
                </a:lnTo>
                <a:lnTo>
                  <a:pt x="559" y="27"/>
                </a:lnTo>
                <a:lnTo>
                  <a:pt x="538" y="34"/>
                </a:lnTo>
                <a:lnTo>
                  <a:pt x="516" y="42"/>
                </a:lnTo>
                <a:lnTo>
                  <a:pt x="494" y="50"/>
                </a:lnTo>
                <a:lnTo>
                  <a:pt x="474" y="61"/>
                </a:lnTo>
                <a:lnTo>
                  <a:pt x="452" y="73"/>
                </a:lnTo>
                <a:lnTo>
                  <a:pt x="431" y="85"/>
                </a:lnTo>
                <a:lnTo>
                  <a:pt x="410" y="101"/>
                </a:lnTo>
                <a:lnTo>
                  <a:pt x="389" y="118"/>
                </a:lnTo>
                <a:lnTo>
                  <a:pt x="389" y="118"/>
                </a:lnTo>
                <a:lnTo>
                  <a:pt x="368" y="135"/>
                </a:lnTo>
                <a:lnTo>
                  <a:pt x="350" y="152"/>
                </a:lnTo>
                <a:lnTo>
                  <a:pt x="318" y="184"/>
                </a:lnTo>
                <a:lnTo>
                  <a:pt x="291" y="214"/>
                </a:lnTo>
                <a:lnTo>
                  <a:pt x="271" y="240"/>
                </a:lnTo>
                <a:lnTo>
                  <a:pt x="256" y="261"/>
                </a:lnTo>
                <a:lnTo>
                  <a:pt x="247" y="278"/>
                </a:lnTo>
                <a:lnTo>
                  <a:pt x="239" y="293"/>
                </a:lnTo>
                <a:lnTo>
                  <a:pt x="239" y="2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B3531390-5FF4-45C8-A853-E649BDD9C32A}"/>
              </a:ext>
            </a:extLst>
          </p:cNvPr>
          <p:cNvSpPr>
            <a:spLocks noEditPoints="1"/>
          </p:cNvSpPr>
          <p:nvPr/>
        </p:nvSpPr>
        <p:spPr bwMode="auto">
          <a:xfrm>
            <a:off x="1076391" y="1170569"/>
            <a:ext cx="1843088" cy="1987550"/>
          </a:xfrm>
          <a:custGeom>
            <a:avLst/>
            <a:gdLst>
              <a:gd name="T0" fmla="*/ 150 w 1161"/>
              <a:gd name="T1" fmla="*/ 417 h 1252"/>
              <a:gd name="T2" fmla="*/ 84 w 1161"/>
              <a:gd name="T3" fmla="*/ 421 h 1252"/>
              <a:gd name="T4" fmla="*/ 33 w 1161"/>
              <a:gd name="T5" fmla="*/ 468 h 1252"/>
              <a:gd name="T6" fmla="*/ 0 w 1161"/>
              <a:gd name="T7" fmla="*/ 560 h 1252"/>
              <a:gd name="T8" fmla="*/ 26 w 1161"/>
              <a:gd name="T9" fmla="*/ 614 h 1252"/>
              <a:gd name="T10" fmla="*/ 85 w 1161"/>
              <a:gd name="T11" fmla="*/ 664 h 1252"/>
              <a:gd name="T12" fmla="*/ 160 w 1161"/>
              <a:gd name="T13" fmla="*/ 672 h 1252"/>
              <a:gd name="T14" fmla="*/ 195 w 1161"/>
              <a:gd name="T15" fmla="*/ 655 h 1252"/>
              <a:gd name="T16" fmla="*/ 222 w 1161"/>
              <a:gd name="T17" fmla="*/ 642 h 1252"/>
              <a:gd name="T18" fmla="*/ 253 w 1161"/>
              <a:gd name="T19" fmla="*/ 628 h 1252"/>
              <a:gd name="T20" fmla="*/ 325 w 1161"/>
              <a:gd name="T21" fmla="*/ 670 h 1252"/>
              <a:gd name="T22" fmla="*/ 351 w 1161"/>
              <a:gd name="T23" fmla="*/ 783 h 1252"/>
              <a:gd name="T24" fmla="*/ 384 w 1161"/>
              <a:gd name="T25" fmla="*/ 1065 h 1252"/>
              <a:gd name="T26" fmla="*/ 395 w 1161"/>
              <a:gd name="T27" fmla="*/ 1149 h 1252"/>
              <a:gd name="T28" fmla="*/ 397 w 1161"/>
              <a:gd name="T29" fmla="*/ 1216 h 1252"/>
              <a:gd name="T30" fmla="*/ 411 w 1161"/>
              <a:gd name="T31" fmla="*/ 1231 h 1252"/>
              <a:gd name="T32" fmla="*/ 433 w 1161"/>
              <a:gd name="T33" fmla="*/ 1233 h 1252"/>
              <a:gd name="T34" fmla="*/ 444 w 1161"/>
              <a:gd name="T35" fmla="*/ 1248 h 1252"/>
              <a:gd name="T36" fmla="*/ 510 w 1161"/>
              <a:gd name="T37" fmla="*/ 1243 h 1252"/>
              <a:gd name="T38" fmla="*/ 652 w 1161"/>
              <a:gd name="T39" fmla="*/ 1214 h 1252"/>
              <a:gd name="T40" fmla="*/ 667 w 1161"/>
              <a:gd name="T41" fmla="*/ 1204 h 1252"/>
              <a:gd name="T42" fmla="*/ 670 w 1161"/>
              <a:gd name="T43" fmla="*/ 1128 h 1252"/>
              <a:gd name="T44" fmla="*/ 658 w 1161"/>
              <a:gd name="T45" fmla="*/ 1095 h 1252"/>
              <a:gd name="T46" fmla="*/ 712 w 1161"/>
              <a:gd name="T47" fmla="*/ 909 h 1252"/>
              <a:gd name="T48" fmla="*/ 746 w 1161"/>
              <a:gd name="T49" fmla="*/ 718 h 1252"/>
              <a:gd name="T50" fmla="*/ 1004 w 1161"/>
              <a:gd name="T51" fmla="*/ 872 h 1252"/>
              <a:gd name="T52" fmla="*/ 1042 w 1161"/>
              <a:gd name="T53" fmla="*/ 942 h 1252"/>
              <a:gd name="T54" fmla="*/ 1018 w 1161"/>
              <a:gd name="T55" fmla="*/ 1019 h 1252"/>
              <a:gd name="T56" fmla="*/ 1037 w 1161"/>
              <a:gd name="T57" fmla="*/ 1014 h 1252"/>
              <a:gd name="T58" fmla="*/ 1118 w 1161"/>
              <a:gd name="T59" fmla="*/ 937 h 1252"/>
              <a:gd name="T60" fmla="*/ 1161 w 1161"/>
              <a:gd name="T61" fmla="*/ 893 h 1252"/>
              <a:gd name="T62" fmla="*/ 1114 w 1161"/>
              <a:gd name="T63" fmla="*/ 838 h 1252"/>
              <a:gd name="T64" fmla="*/ 1053 w 1161"/>
              <a:gd name="T65" fmla="*/ 779 h 1252"/>
              <a:gd name="T66" fmla="*/ 847 w 1161"/>
              <a:gd name="T67" fmla="*/ 625 h 1252"/>
              <a:gd name="T68" fmla="*/ 997 w 1161"/>
              <a:gd name="T69" fmla="*/ 393 h 1252"/>
              <a:gd name="T70" fmla="*/ 1046 w 1161"/>
              <a:gd name="T71" fmla="*/ 305 h 1252"/>
              <a:gd name="T72" fmla="*/ 1032 w 1161"/>
              <a:gd name="T73" fmla="*/ 187 h 1252"/>
              <a:gd name="T74" fmla="*/ 961 w 1161"/>
              <a:gd name="T75" fmla="*/ 61 h 1252"/>
              <a:gd name="T76" fmla="*/ 876 w 1161"/>
              <a:gd name="T77" fmla="*/ 11 h 1252"/>
              <a:gd name="T78" fmla="*/ 725 w 1161"/>
              <a:gd name="T79" fmla="*/ 7 h 1252"/>
              <a:gd name="T80" fmla="*/ 551 w 1161"/>
              <a:gd name="T81" fmla="*/ 68 h 1252"/>
              <a:gd name="T82" fmla="*/ 392 w 1161"/>
              <a:gd name="T83" fmla="*/ 161 h 1252"/>
              <a:gd name="T84" fmla="*/ 329 w 1161"/>
              <a:gd name="T85" fmla="*/ 226 h 1252"/>
              <a:gd name="T86" fmla="*/ 238 w 1161"/>
              <a:gd name="T87" fmla="*/ 400 h 1252"/>
              <a:gd name="T88" fmla="*/ 616 w 1161"/>
              <a:gd name="T89" fmla="*/ 438 h 1252"/>
              <a:gd name="T90" fmla="*/ 587 w 1161"/>
              <a:gd name="T91" fmla="*/ 603 h 1252"/>
              <a:gd name="T92" fmla="*/ 604 w 1161"/>
              <a:gd name="T93" fmla="*/ 648 h 1252"/>
              <a:gd name="T94" fmla="*/ 594 w 1161"/>
              <a:gd name="T95" fmla="*/ 1030 h 1252"/>
              <a:gd name="T96" fmla="*/ 593 w 1161"/>
              <a:gd name="T97" fmla="*/ 1082 h 1252"/>
              <a:gd name="T98" fmla="*/ 571 w 1161"/>
              <a:gd name="T99" fmla="*/ 1102 h 1252"/>
              <a:gd name="T100" fmla="*/ 564 w 1161"/>
              <a:gd name="T101" fmla="*/ 1130 h 1252"/>
              <a:gd name="T102" fmla="*/ 532 w 1161"/>
              <a:gd name="T103" fmla="*/ 1170 h 1252"/>
              <a:gd name="T104" fmla="*/ 499 w 1161"/>
              <a:gd name="T105" fmla="*/ 1164 h 1252"/>
              <a:gd name="T106" fmla="*/ 512 w 1161"/>
              <a:gd name="T107" fmla="*/ 1147 h 1252"/>
              <a:gd name="T108" fmla="*/ 512 w 1161"/>
              <a:gd name="T109" fmla="*/ 1128 h 1252"/>
              <a:gd name="T110" fmla="*/ 487 w 1161"/>
              <a:gd name="T111" fmla="*/ 1125 h 1252"/>
              <a:gd name="T112" fmla="*/ 449 w 1161"/>
              <a:gd name="T113" fmla="*/ 1088 h 1252"/>
              <a:gd name="T114" fmla="*/ 459 w 1161"/>
              <a:gd name="T115" fmla="*/ 1000 h 1252"/>
              <a:gd name="T116" fmla="*/ 468 w 1161"/>
              <a:gd name="T117" fmla="*/ 815 h 1252"/>
              <a:gd name="T118" fmla="*/ 480 w 1161"/>
              <a:gd name="T119" fmla="*/ 716 h 1252"/>
              <a:gd name="T120" fmla="*/ 461 w 1161"/>
              <a:gd name="T121" fmla="*/ 545 h 1252"/>
              <a:gd name="T122" fmla="*/ 494 w 1161"/>
              <a:gd name="T123" fmla="*/ 461 h 1252"/>
              <a:gd name="T124" fmla="*/ 555 w 1161"/>
              <a:gd name="T125" fmla="*/ 421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61" h="1252">
                <a:moveTo>
                  <a:pt x="199" y="419"/>
                </a:moveTo>
                <a:lnTo>
                  <a:pt x="199" y="419"/>
                </a:lnTo>
                <a:lnTo>
                  <a:pt x="190" y="419"/>
                </a:lnTo>
                <a:lnTo>
                  <a:pt x="176" y="419"/>
                </a:lnTo>
                <a:lnTo>
                  <a:pt x="150" y="417"/>
                </a:lnTo>
                <a:lnTo>
                  <a:pt x="150" y="417"/>
                </a:lnTo>
                <a:lnTo>
                  <a:pt x="118" y="416"/>
                </a:lnTo>
                <a:lnTo>
                  <a:pt x="107" y="416"/>
                </a:lnTo>
                <a:lnTo>
                  <a:pt x="99" y="416"/>
                </a:lnTo>
                <a:lnTo>
                  <a:pt x="91" y="417"/>
                </a:lnTo>
                <a:lnTo>
                  <a:pt x="84" y="421"/>
                </a:lnTo>
                <a:lnTo>
                  <a:pt x="84" y="421"/>
                </a:lnTo>
                <a:lnTo>
                  <a:pt x="70" y="430"/>
                </a:lnTo>
                <a:lnTo>
                  <a:pt x="56" y="440"/>
                </a:lnTo>
                <a:lnTo>
                  <a:pt x="49" y="446"/>
                </a:lnTo>
                <a:lnTo>
                  <a:pt x="42" y="453"/>
                </a:lnTo>
                <a:lnTo>
                  <a:pt x="37" y="459"/>
                </a:lnTo>
                <a:lnTo>
                  <a:pt x="33" y="468"/>
                </a:lnTo>
                <a:lnTo>
                  <a:pt x="33" y="468"/>
                </a:lnTo>
                <a:lnTo>
                  <a:pt x="24" y="488"/>
                </a:lnTo>
                <a:lnTo>
                  <a:pt x="14" y="514"/>
                </a:lnTo>
                <a:lnTo>
                  <a:pt x="4" y="538"/>
                </a:lnTo>
                <a:lnTo>
                  <a:pt x="1" y="550"/>
                </a:lnTo>
                <a:lnTo>
                  <a:pt x="0" y="560"/>
                </a:lnTo>
                <a:lnTo>
                  <a:pt x="0" y="560"/>
                </a:lnTo>
                <a:lnTo>
                  <a:pt x="0" y="564"/>
                </a:lnTo>
                <a:lnTo>
                  <a:pt x="3" y="569"/>
                </a:lnTo>
                <a:lnTo>
                  <a:pt x="8" y="583"/>
                </a:lnTo>
                <a:lnTo>
                  <a:pt x="16" y="598"/>
                </a:lnTo>
                <a:lnTo>
                  <a:pt x="26" y="614"/>
                </a:lnTo>
                <a:lnTo>
                  <a:pt x="46" y="641"/>
                </a:lnTo>
                <a:lnTo>
                  <a:pt x="53" y="651"/>
                </a:lnTo>
                <a:lnTo>
                  <a:pt x="58" y="655"/>
                </a:lnTo>
                <a:lnTo>
                  <a:pt x="58" y="655"/>
                </a:lnTo>
                <a:lnTo>
                  <a:pt x="69" y="659"/>
                </a:lnTo>
                <a:lnTo>
                  <a:pt x="85" y="664"/>
                </a:lnTo>
                <a:lnTo>
                  <a:pt x="118" y="671"/>
                </a:lnTo>
                <a:lnTo>
                  <a:pt x="118" y="671"/>
                </a:lnTo>
                <a:lnTo>
                  <a:pt x="137" y="674"/>
                </a:lnTo>
                <a:lnTo>
                  <a:pt x="152" y="674"/>
                </a:lnTo>
                <a:lnTo>
                  <a:pt x="152" y="674"/>
                </a:lnTo>
                <a:lnTo>
                  <a:pt x="160" y="672"/>
                </a:lnTo>
                <a:lnTo>
                  <a:pt x="169" y="668"/>
                </a:lnTo>
                <a:lnTo>
                  <a:pt x="181" y="663"/>
                </a:lnTo>
                <a:lnTo>
                  <a:pt x="181" y="663"/>
                </a:lnTo>
                <a:lnTo>
                  <a:pt x="187" y="659"/>
                </a:lnTo>
                <a:lnTo>
                  <a:pt x="191" y="656"/>
                </a:lnTo>
                <a:lnTo>
                  <a:pt x="195" y="655"/>
                </a:lnTo>
                <a:lnTo>
                  <a:pt x="195" y="655"/>
                </a:lnTo>
                <a:lnTo>
                  <a:pt x="199" y="653"/>
                </a:lnTo>
                <a:lnTo>
                  <a:pt x="206" y="649"/>
                </a:lnTo>
                <a:lnTo>
                  <a:pt x="214" y="645"/>
                </a:lnTo>
                <a:lnTo>
                  <a:pt x="222" y="642"/>
                </a:lnTo>
                <a:lnTo>
                  <a:pt x="222" y="642"/>
                </a:lnTo>
                <a:lnTo>
                  <a:pt x="237" y="641"/>
                </a:lnTo>
                <a:lnTo>
                  <a:pt x="244" y="640"/>
                </a:lnTo>
                <a:lnTo>
                  <a:pt x="249" y="636"/>
                </a:lnTo>
                <a:lnTo>
                  <a:pt x="249" y="636"/>
                </a:lnTo>
                <a:lnTo>
                  <a:pt x="252" y="632"/>
                </a:lnTo>
                <a:lnTo>
                  <a:pt x="253" y="628"/>
                </a:lnTo>
                <a:lnTo>
                  <a:pt x="254" y="622"/>
                </a:lnTo>
                <a:lnTo>
                  <a:pt x="273" y="619"/>
                </a:lnTo>
                <a:lnTo>
                  <a:pt x="287" y="595"/>
                </a:lnTo>
                <a:lnTo>
                  <a:pt x="287" y="595"/>
                </a:lnTo>
                <a:lnTo>
                  <a:pt x="307" y="636"/>
                </a:lnTo>
                <a:lnTo>
                  <a:pt x="325" y="670"/>
                </a:lnTo>
                <a:lnTo>
                  <a:pt x="338" y="698"/>
                </a:lnTo>
                <a:lnTo>
                  <a:pt x="338" y="698"/>
                </a:lnTo>
                <a:lnTo>
                  <a:pt x="340" y="706"/>
                </a:lnTo>
                <a:lnTo>
                  <a:pt x="342" y="717"/>
                </a:lnTo>
                <a:lnTo>
                  <a:pt x="346" y="747"/>
                </a:lnTo>
                <a:lnTo>
                  <a:pt x="351" y="783"/>
                </a:lnTo>
                <a:lnTo>
                  <a:pt x="355" y="824"/>
                </a:lnTo>
                <a:lnTo>
                  <a:pt x="360" y="896"/>
                </a:lnTo>
                <a:lnTo>
                  <a:pt x="363" y="927"/>
                </a:lnTo>
                <a:lnTo>
                  <a:pt x="363" y="927"/>
                </a:lnTo>
                <a:lnTo>
                  <a:pt x="371" y="984"/>
                </a:lnTo>
                <a:lnTo>
                  <a:pt x="384" y="1065"/>
                </a:lnTo>
                <a:lnTo>
                  <a:pt x="384" y="1065"/>
                </a:lnTo>
                <a:lnTo>
                  <a:pt x="394" y="1103"/>
                </a:lnTo>
                <a:lnTo>
                  <a:pt x="397" y="1116"/>
                </a:lnTo>
                <a:lnTo>
                  <a:pt x="397" y="1124"/>
                </a:lnTo>
                <a:lnTo>
                  <a:pt x="397" y="1124"/>
                </a:lnTo>
                <a:lnTo>
                  <a:pt x="395" y="1149"/>
                </a:lnTo>
                <a:lnTo>
                  <a:pt x="391" y="1177"/>
                </a:lnTo>
                <a:lnTo>
                  <a:pt x="391" y="1177"/>
                </a:lnTo>
                <a:lnTo>
                  <a:pt x="391" y="1182"/>
                </a:lnTo>
                <a:lnTo>
                  <a:pt x="391" y="1187"/>
                </a:lnTo>
                <a:lnTo>
                  <a:pt x="394" y="1200"/>
                </a:lnTo>
                <a:lnTo>
                  <a:pt x="397" y="1216"/>
                </a:lnTo>
                <a:lnTo>
                  <a:pt x="397" y="1216"/>
                </a:lnTo>
                <a:lnTo>
                  <a:pt x="398" y="1220"/>
                </a:lnTo>
                <a:lnTo>
                  <a:pt x="399" y="1224"/>
                </a:lnTo>
                <a:lnTo>
                  <a:pt x="403" y="1228"/>
                </a:lnTo>
                <a:lnTo>
                  <a:pt x="407" y="1229"/>
                </a:lnTo>
                <a:lnTo>
                  <a:pt x="411" y="1231"/>
                </a:lnTo>
                <a:lnTo>
                  <a:pt x="411" y="1231"/>
                </a:lnTo>
                <a:lnTo>
                  <a:pt x="421" y="1232"/>
                </a:lnTo>
                <a:lnTo>
                  <a:pt x="428" y="1232"/>
                </a:lnTo>
                <a:lnTo>
                  <a:pt x="432" y="1231"/>
                </a:lnTo>
                <a:lnTo>
                  <a:pt x="432" y="1231"/>
                </a:lnTo>
                <a:lnTo>
                  <a:pt x="433" y="1233"/>
                </a:lnTo>
                <a:lnTo>
                  <a:pt x="434" y="1239"/>
                </a:lnTo>
                <a:lnTo>
                  <a:pt x="436" y="1242"/>
                </a:lnTo>
                <a:lnTo>
                  <a:pt x="437" y="1244"/>
                </a:lnTo>
                <a:lnTo>
                  <a:pt x="440" y="1247"/>
                </a:lnTo>
                <a:lnTo>
                  <a:pt x="444" y="1248"/>
                </a:lnTo>
                <a:lnTo>
                  <a:pt x="444" y="1248"/>
                </a:lnTo>
                <a:lnTo>
                  <a:pt x="460" y="1251"/>
                </a:lnTo>
                <a:lnTo>
                  <a:pt x="470" y="1252"/>
                </a:lnTo>
                <a:lnTo>
                  <a:pt x="480" y="1251"/>
                </a:lnTo>
                <a:lnTo>
                  <a:pt x="480" y="1251"/>
                </a:lnTo>
                <a:lnTo>
                  <a:pt x="495" y="1248"/>
                </a:lnTo>
                <a:lnTo>
                  <a:pt x="510" y="1243"/>
                </a:lnTo>
                <a:lnTo>
                  <a:pt x="532" y="1238"/>
                </a:lnTo>
                <a:lnTo>
                  <a:pt x="560" y="1231"/>
                </a:lnTo>
                <a:lnTo>
                  <a:pt x="560" y="1231"/>
                </a:lnTo>
                <a:lnTo>
                  <a:pt x="647" y="1214"/>
                </a:lnTo>
                <a:lnTo>
                  <a:pt x="647" y="1214"/>
                </a:lnTo>
                <a:lnTo>
                  <a:pt x="652" y="1214"/>
                </a:lnTo>
                <a:lnTo>
                  <a:pt x="656" y="1214"/>
                </a:lnTo>
                <a:lnTo>
                  <a:pt x="662" y="1216"/>
                </a:lnTo>
                <a:lnTo>
                  <a:pt x="663" y="1214"/>
                </a:lnTo>
                <a:lnTo>
                  <a:pt x="666" y="1213"/>
                </a:lnTo>
                <a:lnTo>
                  <a:pt x="667" y="1204"/>
                </a:lnTo>
                <a:lnTo>
                  <a:pt x="667" y="1204"/>
                </a:lnTo>
                <a:lnTo>
                  <a:pt x="670" y="1189"/>
                </a:lnTo>
                <a:lnTo>
                  <a:pt x="673" y="1172"/>
                </a:lnTo>
                <a:lnTo>
                  <a:pt x="674" y="1163"/>
                </a:lnTo>
                <a:lnTo>
                  <a:pt x="674" y="1152"/>
                </a:lnTo>
                <a:lnTo>
                  <a:pt x="673" y="1141"/>
                </a:lnTo>
                <a:lnTo>
                  <a:pt x="670" y="1128"/>
                </a:lnTo>
                <a:lnTo>
                  <a:pt x="670" y="1128"/>
                </a:lnTo>
                <a:lnTo>
                  <a:pt x="667" y="1117"/>
                </a:lnTo>
                <a:lnTo>
                  <a:pt x="663" y="1110"/>
                </a:lnTo>
                <a:lnTo>
                  <a:pt x="659" y="1103"/>
                </a:lnTo>
                <a:lnTo>
                  <a:pt x="658" y="1099"/>
                </a:lnTo>
                <a:lnTo>
                  <a:pt x="658" y="1095"/>
                </a:lnTo>
                <a:lnTo>
                  <a:pt x="662" y="1075"/>
                </a:lnTo>
                <a:lnTo>
                  <a:pt x="662" y="1075"/>
                </a:lnTo>
                <a:lnTo>
                  <a:pt x="674" y="1036"/>
                </a:lnTo>
                <a:lnTo>
                  <a:pt x="690" y="983"/>
                </a:lnTo>
                <a:lnTo>
                  <a:pt x="706" y="930"/>
                </a:lnTo>
                <a:lnTo>
                  <a:pt x="712" y="909"/>
                </a:lnTo>
                <a:lnTo>
                  <a:pt x="714" y="895"/>
                </a:lnTo>
                <a:lnTo>
                  <a:pt x="714" y="895"/>
                </a:lnTo>
                <a:lnTo>
                  <a:pt x="724" y="809"/>
                </a:lnTo>
                <a:lnTo>
                  <a:pt x="731" y="745"/>
                </a:lnTo>
                <a:lnTo>
                  <a:pt x="746" y="718"/>
                </a:lnTo>
                <a:lnTo>
                  <a:pt x="746" y="718"/>
                </a:lnTo>
                <a:lnTo>
                  <a:pt x="785" y="741"/>
                </a:lnTo>
                <a:lnTo>
                  <a:pt x="873" y="792"/>
                </a:lnTo>
                <a:lnTo>
                  <a:pt x="922" y="819"/>
                </a:lnTo>
                <a:lnTo>
                  <a:pt x="963" y="844"/>
                </a:lnTo>
                <a:lnTo>
                  <a:pt x="995" y="865"/>
                </a:lnTo>
                <a:lnTo>
                  <a:pt x="1004" y="872"/>
                </a:lnTo>
                <a:lnTo>
                  <a:pt x="1009" y="877"/>
                </a:lnTo>
                <a:lnTo>
                  <a:pt x="1009" y="877"/>
                </a:lnTo>
                <a:lnTo>
                  <a:pt x="1019" y="895"/>
                </a:lnTo>
                <a:lnTo>
                  <a:pt x="1030" y="916"/>
                </a:lnTo>
                <a:lnTo>
                  <a:pt x="1039" y="935"/>
                </a:lnTo>
                <a:lnTo>
                  <a:pt x="1042" y="942"/>
                </a:lnTo>
                <a:lnTo>
                  <a:pt x="1042" y="946"/>
                </a:lnTo>
                <a:lnTo>
                  <a:pt x="1042" y="946"/>
                </a:lnTo>
                <a:lnTo>
                  <a:pt x="1027" y="984"/>
                </a:lnTo>
                <a:lnTo>
                  <a:pt x="1016" y="1018"/>
                </a:lnTo>
                <a:lnTo>
                  <a:pt x="1016" y="1018"/>
                </a:lnTo>
                <a:lnTo>
                  <a:pt x="1018" y="1019"/>
                </a:lnTo>
                <a:lnTo>
                  <a:pt x="1020" y="1022"/>
                </a:lnTo>
                <a:lnTo>
                  <a:pt x="1023" y="1022"/>
                </a:lnTo>
                <a:lnTo>
                  <a:pt x="1027" y="1022"/>
                </a:lnTo>
                <a:lnTo>
                  <a:pt x="1031" y="1019"/>
                </a:lnTo>
                <a:lnTo>
                  <a:pt x="1037" y="1014"/>
                </a:lnTo>
                <a:lnTo>
                  <a:pt x="1037" y="1014"/>
                </a:lnTo>
                <a:lnTo>
                  <a:pt x="1049" y="998"/>
                </a:lnTo>
                <a:lnTo>
                  <a:pt x="1066" y="980"/>
                </a:lnTo>
                <a:lnTo>
                  <a:pt x="1084" y="964"/>
                </a:lnTo>
                <a:lnTo>
                  <a:pt x="1100" y="950"/>
                </a:lnTo>
                <a:lnTo>
                  <a:pt x="1100" y="950"/>
                </a:lnTo>
                <a:lnTo>
                  <a:pt x="1118" y="937"/>
                </a:lnTo>
                <a:lnTo>
                  <a:pt x="1141" y="922"/>
                </a:lnTo>
                <a:lnTo>
                  <a:pt x="1150" y="914"/>
                </a:lnTo>
                <a:lnTo>
                  <a:pt x="1157" y="905"/>
                </a:lnTo>
                <a:lnTo>
                  <a:pt x="1160" y="901"/>
                </a:lnTo>
                <a:lnTo>
                  <a:pt x="1161" y="897"/>
                </a:lnTo>
                <a:lnTo>
                  <a:pt x="1161" y="893"/>
                </a:lnTo>
                <a:lnTo>
                  <a:pt x="1160" y="891"/>
                </a:lnTo>
                <a:lnTo>
                  <a:pt x="1160" y="891"/>
                </a:lnTo>
                <a:lnTo>
                  <a:pt x="1152" y="877"/>
                </a:lnTo>
                <a:lnTo>
                  <a:pt x="1141" y="865"/>
                </a:lnTo>
                <a:lnTo>
                  <a:pt x="1114" y="838"/>
                </a:lnTo>
                <a:lnTo>
                  <a:pt x="1114" y="838"/>
                </a:lnTo>
                <a:lnTo>
                  <a:pt x="1099" y="825"/>
                </a:lnTo>
                <a:lnTo>
                  <a:pt x="1085" y="816"/>
                </a:lnTo>
                <a:lnTo>
                  <a:pt x="1072" y="802"/>
                </a:lnTo>
                <a:lnTo>
                  <a:pt x="1062" y="793"/>
                </a:lnTo>
                <a:lnTo>
                  <a:pt x="1053" y="779"/>
                </a:lnTo>
                <a:lnTo>
                  <a:pt x="1053" y="779"/>
                </a:lnTo>
                <a:lnTo>
                  <a:pt x="1045" y="771"/>
                </a:lnTo>
                <a:lnTo>
                  <a:pt x="1034" y="760"/>
                </a:lnTo>
                <a:lnTo>
                  <a:pt x="1003" y="735"/>
                </a:lnTo>
                <a:lnTo>
                  <a:pt x="963" y="706"/>
                </a:lnTo>
                <a:lnTo>
                  <a:pt x="922" y="676"/>
                </a:lnTo>
                <a:lnTo>
                  <a:pt x="847" y="625"/>
                </a:lnTo>
                <a:lnTo>
                  <a:pt x="815" y="602"/>
                </a:lnTo>
                <a:lnTo>
                  <a:pt x="815" y="602"/>
                </a:lnTo>
                <a:lnTo>
                  <a:pt x="847" y="567"/>
                </a:lnTo>
                <a:lnTo>
                  <a:pt x="920" y="484"/>
                </a:lnTo>
                <a:lnTo>
                  <a:pt x="961" y="438"/>
                </a:lnTo>
                <a:lnTo>
                  <a:pt x="997" y="393"/>
                </a:lnTo>
                <a:lnTo>
                  <a:pt x="1026" y="355"/>
                </a:lnTo>
                <a:lnTo>
                  <a:pt x="1035" y="340"/>
                </a:lnTo>
                <a:lnTo>
                  <a:pt x="1042" y="329"/>
                </a:lnTo>
                <a:lnTo>
                  <a:pt x="1042" y="329"/>
                </a:lnTo>
                <a:lnTo>
                  <a:pt x="1045" y="318"/>
                </a:lnTo>
                <a:lnTo>
                  <a:pt x="1046" y="305"/>
                </a:lnTo>
                <a:lnTo>
                  <a:pt x="1047" y="290"/>
                </a:lnTo>
                <a:lnTo>
                  <a:pt x="1047" y="271"/>
                </a:lnTo>
                <a:lnTo>
                  <a:pt x="1046" y="252"/>
                </a:lnTo>
                <a:lnTo>
                  <a:pt x="1043" y="232"/>
                </a:lnTo>
                <a:lnTo>
                  <a:pt x="1039" y="210"/>
                </a:lnTo>
                <a:lnTo>
                  <a:pt x="1032" y="187"/>
                </a:lnTo>
                <a:lnTo>
                  <a:pt x="1026" y="164"/>
                </a:lnTo>
                <a:lnTo>
                  <a:pt x="1016" y="142"/>
                </a:lnTo>
                <a:lnTo>
                  <a:pt x="1005" y="121"/>
                </a:lnTo>
                <a:lnTo>
                  <a:pt x="993" y="99"/>
                </a:lnTo>
                <a:lnTo>
                  <a:pt x="978" y="79"/>
                </a:lnTo>
                <a:lnTo>
                  <a:pt x="961" y="61"/>
                </a:lnTo>
                <a:lnTo>
                  <a:pt x="942" y="45"/>
                </a:lnTo>
                <a:lnTo>
                  <a:pt x="932" y="38"/>
                </a:lnTo>
                <a:lnTo>
                  <a:pt x="922" y="31"/>
                </a:lnTo>
                <a:lnTo>
                  <a:pt x="922" y="31"/>
                </a:lnTo>
                <a:lnTo>
                  <a:pt x="899" y="19"/>
                </a:lnTo>
                <a:lnTo>
                  <a:pt x="876" y="11"/>
                </a:lnTo>
                <a:lnTo>
                  <a:pt x="851" y="5"/>
                </a:lnTo>
                <a:lnTo>
                  <a:pt x="825" y="1"/>
                </a:lnTo>
                <a:lnTo>
                  <a:pt x="801" y="0"/>
                </a:lnTo>
                <a:lnTo>
                  <a:pt x="775" y="0"/>
                </a:lnTo>
                <a:lnTo>
                  <a:pt x="751" y="3"/>
                </a:lnTo>
                <a:lnTo>
                  <a:pt x="725" y="7"/>
                </a:lnTo>
                <a:lnTo>
                  <a:pt x="701" y="12"/>
                </a:lnTo>
                <a:lnTo>
                  <a:pt x="677" y="18"/>
                </a:lnTo>
                <a:lnTo>
                  <a:pt x="654" y="24"/>
                </a:lnTo>
                <a:lnTo>
                  <a:pt x="631" y="32"/>
                </a:lnTo>
                <a:lnTo>
                  <a:pt x="589" y="50"/>
                </a:lnTo>
                <a:lnTo>
                  <a:pt x="551" y="68"/>
                </a:lnTo>
                <a:lnTo>
                  <a:pt x="551" y="68"/>
                </a:lnTo>
                <a:lnTo>
                  <a:pt x="517" y="84"/>
                </a:lnTo>
                <a:lnTo>
                  <a:pt x="483" y="103"/>
                </a:lnTo>
                <a:lnTo>
                  <a:pt x="451" y="122"/>
                </a:lnTo>
                <a:lnTo>
                  <a:pt x="421" y="141"/>
                </a:lnTo>
                <a:lnTo>
                  <a:pt x="392" y="161"/>
                </a:lnTo>
                <a:lnTo>
                  <a:pt x="367" y="183"/>
                </a:lnTo>
                <a:lnTo>
                  <a:pt x="356" y="194"/>
                </a:lnTo>
                <a:lnTo>
                  <a:pt x="345" y="205"/>
                </a:lnTo>
                <a:lnTo>
                  <a:pt x="336" y="215"/>
                </a:lnTo>
                <a:lnTo>
                  <a:pt x="329" y="226"/>
                </a:lnTo>
                <a:lnTo>
                  <a:pt x="329" y="226"/>
                </a:lnTo>
                <a:lnTo>
                  <a:pt x="313" y="251"/>
                </a:lnTo>
                <a:lnTo>
                  <a:pt x="298" y="279"/>
                </a:lnTo>
                <a:lnTo>
                  <a:pt x="268" y="336"/>
                </a:lnTo>
                <a:lnTo>
                  <a:pt x="246" y="381"/>
                </a:lnTo>
                <a:lnTo>
                  <a:pt x="238" y="400"/>
                </a:lnTo>
                <a:lnTo>
                  <a:pt x="238" y="400"/>
                </a:lnTo>
                <a:lnTo>
                  <a:pt x="221" y="408"/>
                </a:lnTo>
                <a:lnTo>
                  <a:pt x="208" y="415"/>
                </a:lnTo>
                <a:lnTo>
                  <a:pt x="199" y="419"/>
                </a:lnTo>
                <a:lnTo>
                  <a:pt x="199" y="419"/>
                </a:lnTo>
                <a:close/>
                <a:moveTo>
                  <a:pt x="616" y="438"/>
                </a:moveTo>
                <a:lnTo>
                  <a:pt x="616" y="438"/>
                </a:lnTo>
                <a:lnTo>
                  <a:pt x="601" y="506"/>
                </a:lnTo>
                <a:lnTo>
                  <a:pt x="590" y="558"/>
                </a:lnTo>
                <a:lnTo>
                  <a:pt x="587" y="580"/>
                </a:lnTo>
                <a:lnTo>
                  <a:pt x="586" y="594"/>
                </a:lnTo>
                <a:lnTo>
                  <a:pt x="586" y="594"/>
                </a:lnTo>
                <a:lnTo>
                  <a:pt x="587" y="603"/>
                </a:lnTo>
                <a:lnTo>
                  <a:pt x="590" y="613"/>
                </a:lnTo>
                <a:lnTo>
                  <a:pt x="595" y="628"/>
                </a:lnTo>
                <a:lnTo>
                  <a:pt x="601" y="638"/>
                </a:lnTo>
                <a:lnTo>
                  <a:pt x="604" y="644"/>
                </a:lnTo>
                <a:lnTo>
                  <a:pt x="604" y="648"/>
                </a:lnTo>
                <a:lnTo>
                  <a:pt x="604" y="648"/>
                </a:lnTo>
                <a:lnTo>
                  <a:pt x="605" y="741"/>
                </a:lnTo>
                <a:lnTo>
                  <a:pt x="606" y="847"/>
                </a:lnTo>
                <a:lnTo>
                  <a:pt x="606" y="847"/>
                </a:lnTo>
                <a:lnTo>
                  <a:pt x="602" y="935"/>
                </a:lnTo>
                <a:lnTo>
                  <a:pt x="598" y="989"/>
                </a:lnTo>
                <a:lnTo>
                  <a:pt x="594" y="1030"/>
                </a:lnTo>
                <a:lnTo>
                  <a:pt x="594" y="1030"/>
                </a:lnTo>
                <a:lnTo>
                  <a:pt x="593" y="1042"/>
                </a:lnTo>
                <a:lnTo>
                  <a:pt x="593" y="1052"/>
                </a:lnTo>
                <a:lnTo>
                  <a:pt x="594" y="1068"/>
                </a:lnTo>
                <a:lnTo>
                  <a:pt x="594" y="1075"/>
                </a:lnTo>
                <a:lnTo>
                  <a:pt x="593" y="1082"/>
                </a:lnTo>
                <a:lnTo>
                  <a:pt x="589" y="1088"/>
                </a:lnTo>
                <a:lnTo>
                  <a:pt x="583" y="1095"/>
                </a:lnTo>
                <a:lnTo>
                  <a:pt x="583" y="1095"/>
                </a:lnTo>
                <a:lnTo>
                  <a:pt x="576" y="1102"/>
                </a:lnTo>
                <a:lnTo>
                  <a:pt x="572" y="1103"/>
                </a:lnTo>
                <a:lnTo>
                  <a:pt x="571" y="1102"/>
                </a:lnTo>
                <a:lnTo>
                  <a:pt x="570" y="1102"/>
                </a:lnTo>
                <a:lnTo>
                  <a:pt x="570" y="1102"/>
                </a:lnTo>
                <a:lnTo>
                  <a:pt x="568" y="1111"/>
                </a:lnTo>
                <a:lnTo>
                  <a:pt x="568" y="1111"/>
                </a:lnTo>
                <a:lnTo>
                  <a:pt x="567" y="1121"/>
                </a:lnTo>
                <a:lnTo>
                  <a:pt x="564" y="1130"/>
                </a:lnTo>
                <a:lnTo>
                  <a:pt x="560" y="1139"/>
                </a:lnTo>
                <a:lnTo>
                  <a:pt x="556" y="1145"/>
                </a:lnTo>
                <a:lnTo>
                  <a:pt x="545" y="1159"/>
                </a:lnTo>
                <a:lnTo>
                  <a:pt x="536" y="1167"/>
                </a:lnTo>
                <a:lnTo>
                  <a:pt x="536" y="1167"/>
                </a:lnTo>
                <a:lnTo>
                  <a:pt x="532" y="1170"/>
                </a:lnTo>
                <a:lnTo>
                  <a:pt x="525" y="1170"/>
                </a:lnTo>
                <a:lnTo>
                  <a:pt x="520" y="1170"/>
                </a:lnTo>
                <a:lnTo>
                  <a:pt x="513" y="1168"/>
                </a:lnTo>
                <a:lnTo>
                  <a:pt x="503" y="1166"/>
                </a:lnTo>
                <a:lnTo>
                  <a:pt x="499" y="1164"/>
                </a:lnTo>
                <a:lnTo>
                  <a:pt x="499" y="1164"/>
                </a:lnTo>
                <a:lnTo>
                  <a:pt x="502" y="1164"/>
                </a:lnTo>
                <a:lnTo>
                  <a:pt x="505" y="1162"/>
                </a:lnTo>
                <a:lnTo>
                  <a:pt x="509" y="1156"/>
                </a:lnTo>
                <a:lnTo>
                  <a:pt x="510" y="1152"/>
                </a:lnTo>
                <a:lnTo>
                  <a:pt x="512" y="1147"/>
                </a:lnTo>
                <a:lnTo>
                  <a:pt x="512" y="1147"/>
                </a:lnTo>
                <a:lnTo>
                  <a:pt x="513" y="1143"/>
                </a:lnTo>
                <a:lnTo>
                  <a:pt x="516" y="1139"/>
                </a:lnTo>
                <a:lnTo>
                  <a:pt x="520" y="1133"/>
                </a:lnTo>
                <a:lnTo>
                  <a:pt x="521" y="1132"/>
                </a:lnTo>
                <a:lnTo>
                  <a:pt x="520" y="1130"/>
                </a:lnTo>
                <a:lnTo>
                  <a:pt x="512" y="1128"/>
                </a:lnTo>
                <a:lnTo>
                  <a:pt x="512" y="1128"/>
                </a:lnTo>
                <a:lnTo>
                  <a:pt x="503" y="1128"/>
                </a:lnTo>
                <a:lnTo>
                  <a:pt x="499" y="1129"/>
                </a:lnTo>
                <a:lnTo>
                  <a:pt x="497" y="1129"/>
                </a:lnTo>
                <a:lnTo>
                  <a:pt x="487" y="1125"/>
                </a:lnTo>
                <a:lnTo>
                  <a:pt x="487" y="1125"/>
                </a:lnTo>
                <a:lnTo>
                  <a:pt x="474" y="1120"/>
                </a:lnTo>
                <a:lnTo>
                  <a:pt x="463" y="1114"/>
                </a:lnTo>
                <a:lnTo>
                  <a:pt x="452" y="1107"/>
                </a:lnTo>
                <a:lnTo>
                  <a:pt x="452" y="1107"/>
                </a:lnTo>
                <a:lnTo>
                  <a:pt x="452" y="1103"/>
                </a:lnTo>
                <a:lnTo>
                  <a:pt x="449" y="1088"/>
                </a:lnTo>
                <a:lnTo>
                  <a:pt x="449" y="1079"/>
                </a:lnTo>
                <a:lnTo>
                  <a:pt x="449" y="1067"/>
                </a:lnTo>
                <a:lnTo>
                  <a:pt x="451" y="1053"/>
                </a:lnTo>
                <a:lnTo>
                  <a:pt x="452" y="1038"/>
                </a:lnTo>
                <a:lnTo>
                  <a:pt x="452" y="1038"/>
                </a:lnTo>
                <a:lnTo>
                  <a:pt x="459" y="1000"/>
                </a:lnTo>
                <a:lnTo>
                  <a:pt x="463" y="956"/>
                </a:lnTo>
                <a:lnTo>
                  <a:pt x="467" y="882"/>
                </a:lnTo>
                <a:lnTo>
                  <a:pt x="467" y="882"/>
                </a:lnTo>
                <a:lnTo>
                  <a:pt x="468" y="838"/>
                </a:lnTo>
                <a:lnTo>
                  <a:pt x="468" y="815"/>
                </a:lnTo>
                <a:lnTo>
                  <a:pt x="468" y="815"/>
                </a:lnTo>
                <a:lnTo>
                  <a:pt x="475" y="792"/>
                </a:lnTo>
                <a:lnTo>
                  <a:pt x="480" y="771"/>
                </a:lnTo>
                <a:lnTo>
                  <a:pt x="483" y="751"/>
                </a:lnTo>
                <a:lnTo>
                  <a:pt x="483" y="751"/>
                </a:lnTo>
                <a:lnTo>
                  <a:pt x="483" y="737"/>
                </a:lnTo>
                <a:lnTo>
                  <a:pt x="480" y="716"/>
                </a:lnTo>
                <a:lnTo>
                  <a:pt x="471" y="659"/>
                </a:lnTo>
                <a:lnTo>
                  <a:pt x="463" y="602"/>
                </a:lnTo>
                <a:lnTo>
                  <a:pt x="460" y="580"/>
                </a:lnTo>
                <a:lnTo>
                  <a:pt x="459" y="568"/>
                </a:lnTo>
                <a:lnTo>
                  <a:pt x="459" y="568"/>
                </a:lnTo>
                <a:lnTo>
                  <a:pt x="461" y="545"/>
                </a:lnTo>
                <a:lnTo>
                  <a:pt x="466" y="518"/>
                </a:lnTo>
                <a:lnTo>
                  <a:pt x="472" y="480"/>
                </a:lnTo>
                <a:lnTo>
                  <a:pt x="472" y="480"/>
                </a:lnTo>
                <a:lnTo>
                  <a:pt x="475" y="476"/>
                </a:lnTo>
                <a:lnTo>
                  <a:pt x="480" y="472"/>
                </a:lnTo>
                <a:lnTo>
                  <a:pt x="494" y="461"/>
                </a:lnTo>
                <a:lnTo>
                  <a:pt x="510" y="453"/>
                </a:lnTo>
                <a:lnTo>
                  <a:pt x="518" y="449"/>
                </a:lnTo>
                <a:lnTo>
                  <a:pt x="518" y="449"/>
                </a:lnTo>
                <a:lnTo>
                  <a:pt x="526" y="443"/>
                </a:lnTo>
                <a:lnTo>
                  <a:pt x="539" y="434"/>
                </a:lnTo>
                <a:lnTo>
                  <a:pt x="555" y="421"/>
                </a:lnTo>
                <a:lnTo>
                  <a:pt x="616" y="4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25DF491F-7E0F-47C6-8081-25E0F37BA7B1}"/>
              </a:ext>
            </a:extLst>
          </p:cNvPr>
          <p:cNvSpPr>
            <a:spLocks/>
          </p:cNvSpPr>
          <p:nvPr/>
        </p:nvSpPr>
        <p:spPr bwMode="auto">
          <a:xfrm>
            <a:off x="738642" y="4865914"/>
            <a:ext cx="2518586" cy="777649"/>
          </a:xfrm>
          <a:custGeom>
            <a:avLst/>
            <a:gdLst>
              <a:gd name="T0" fmla="*/ 565 w 2727"/>
              <a:gd name="T1" fmla="*/ 90 h 842"/>
              <a:gd name="T2" fmla="*/ 493 w 2727"/>
              <a:gd name="T3" fmla="*/ 86 h 842"/>
              <a:gd name="T4" fmla="*/ 441 w 2727"/>
              <a:gd name="T5" fmla="*/ 116 h 842"/>
              <a:gd name="T6" fmla="*/ 420 w 2727"/>
              <a:gd name="T7" fmla="*/ 160 h 842"/>
              <a:gd name="T8" fmla="*/ 443 w 2727"/>
              <a:gd name="T9" fmla="*/ 243 h 842"/>
              <a:gd name="T10" fmla="*/ 299 w 2727"/>
              <a:gd name="T11" fmla="*/ 300 h 842"/>
              <a:gd name="T12" fmla="*/ 226 w 2727"/>
              <a:gd name="T13" fmla="*/ 338 h 842"/>
              <a:gd name="T14" fmla="*/ 105 w 2727"/>
              <a:gd name="T15" fmla="*/ 384 h 842"/>
              <a:gd name="T16" fmla="*/ 37 w 2727"/>
              <a:gd name="T17" fmla="*/ 418 h 842"/>
              <a:gd name="T18" fmla="*/ 4 w 2727"/>
              <a:gd name="T19" fmla="*/ 461 h 842"/>
              <a:gd name="T20" fmla="*/ 2 w 2727"/>
              <a:gd name="T21" fmla="*/ 539 h 842"/>
              <a:gd name="T22" fmla="*/ 7 w 2727"/>
              <a:gd name="T23" fmla="*/ 547 h 842"/>
              <a:gd name="T24" fmla="*/ 31 w 2727"/>
              <a:gd name="T25" fmla="*/ 535 h 842"/>
              <a:gd name="T26" fmla="*/ 82 w 2727"/>
              <a:gd name="T27" fmla="*/ 501 h 842"/>
              <a:gd name="T28" fmla="*/ 113 w 2727"/>
              <a:gd name="T29" fmla="*/ 472 h 842"/>
              <a:gd name="T30" fmla="*/ 133 w 2727"/>
              <a:gd name="T31" fmla="*/ 446 h 842"/>
              <a:gd name="T32" fmla="*/ 286 w 2727"/>
              <a:gd name="T33" fmla="*/ 425 h 842"/>
              <a:gd name="T34" fmla="*/ 429 w 2727"/>
              <a:gd name="T35" fmla="*/ 379 h 842"/>
              <a:gd name="T36" fmla="*/ 674 w 2727"/>
              <a:gd name="T37" fmla="*/ 289 h 842"/>
              <a:gd name="T38" fmla="*/ 762 w 2727"/>
              <a:gd name="T39" fmla="*/ 273 h 842"/>
              <a:gd name="T40" fmla="*/ 1126 w 2727"/>
              <a:gd name="T41" fmla="*/ 238 h 842"/>
              <a:gd name="T42" fmla="*/ 1353 w 2727"/>
              <a:gd name="T43" fmla="*/ 244 h 842"/>
              <a:gd name="T44" fmla="*/ 1596 w 2727"/>
              <a:gd name="T45" fmla="*/ 413 h 842"/>
              <a:gd name="T46" fmla="*/ 1708 w 2727"/>
              <a:gd name="T47" fmla="*/ 514 h 842"/>
              <a:gd name="T48" fmla="*/ 1763 w 2727"/>
              <a:gd name="T49" fmla="*/ 536 h 842"/>
              <a:gd name="T50" fmla="*/ 2047 w 2727"/>
              <a:gd name="T51" fmla="*/ 558 h 842"/>
              <a:gd name="T52" fmla="*/ 2115 w 2727"/>
              <a:gd name="T53" fmla="*/ 570 h 842"/>
              <a:gd name="T54" fmla="*/ 2234 w 2727"/>
              <a:gd name="T55" fmla="*/ 627 h 842"/>
              <a:gd name="T56" fmla="*/ 2271 w 2727"/>
              <a:gd name="T57" fmla="*/ 661 h 842"/>
              <a:gd name="T58" fmla="*/ 2300 w 2727"/>
              <a:gd name="T59" fmla="*/ 785 h 842"/>
              <a:gd name="T60" fmla="*/ 2314 w 2727"/>
              <a:gd name="T61" fmla="*/ 842 h 842"/>
              <a:gd name="T62" fmla="*/ 2329 w 2727"/>
              <a:gd name="T63" fmla="*/ 830 h 842"/>
              <a:gd name="T64" fmla="*/ 2342 w 2727"/>
              <a:gd name="T65" fmla="*/ 730 h 842"/>
              <a:gd name="T66" fmla="*/ 2361 w 2727"/>
              <a:gd name="T67" fmla="*/ 638 h 842"/>
              <a:gd name="T68" fmla="*/ 2367 w 2727"/>
              <a:gd name="T69" fmla="*/ 574 h 842"/>
              <a:gd name="T70" fmla="*/ 2342 w 2727"/>
              <a:gd name="T71" fmla="*/ 539 h 842"/>
              <a:gd name="T72" fmla="*/ 2305 w 2727"/>
              <a:gd name="T73" fmla="*/ 529 h 842"/>
              <a:gd name="T74" fmla="*/ 2235 w 2727"/>
              <a:gd name="T75" fmla="*/ 498 h 842"/>
              <a:gd name="T76" fmla="*/ 2119 w 2727"/>
              <a:gd name="T77" fmla="*/ 474 h 842"/>
              <a:gd name="T78" fmla="*/ 1844 w 2727"/>
              <a:gd name="T79" fmla="*/ 440 h 842"/>
              <a:gd name="T80" fmla="*/ 1813 w 2727"/>
              <a:gd name="T81" fmla="*/ 414 h 842"/>
              <a:gd name="T82" fmla="*/ 1735 w 2727"/>
              <a:gd name="T83" fmla="*/ 314 h 842"/>
              <a:gd name="T84" fmla="*/ 1778 w 2727"/>
              <a:gd name="T85" fmla="*/ 295 h 842"/>
              <a:gd name="T86" fmla="*/ 2077 w 2727"/>
              <a:gd name="T87" fmla="*/ 221 h 842"/>
              <a:gd name="T88" fmla="*/ 2253 w 2727"/>
              <a:gd name="T89" fmla="*/ 200 h 842"/>
              <a:gd name="T90" fmla="*/ 2457 w 2727"/>
              <a:gd name="T91" fmla="*/ 196 h 842"/>
              <a:gd name="T92" fmla="*/ 2627 w 2727"/>
              <a:gd name="T93" fmla="*/ 213 h 842"/>
              <a:gd name="T94" fmla="*/ 2720 w 2727"/>
              <a:gd name="T95" fmla="*/ 216 h 842"/>
              <a:gd name="T96" fmla="*/ 2727 w 2727"/>
              <a:gd name="T97" fmla="*/ 202 h 842"/>
              <a:gd name="T98" fmla="*/ 2682 w 2727"/>
              <a:gd name="T99" fmla="*/ 181 h 842"/>
              <a:gd name="T100" fmla="*/ 2547 w 2727"/>
              <a:gd name="T101" fmla="*/ 133 h 842"/>
              <a:gd name="T102" fmla="*/ 2451 w 2727"/>
              <a:gd name="T103" fmla="*/ 105 h 842"/>
              <a:gd name="T104" fmla="*/ 2392 w 2727"/>
              <a:gd name="T105" fmla="*/ 97 h 842"/>
              <a:gd name="T106" fmla="*/ 2356 w 2727"/>
              <a:gd name="T107" fmla="*/ 118 h 842"/>
              <a:gd name="T108" fmla="*/ 2053 w 2727"/>
              <a:gd name="T109" fmla="*/ 106 h 842"/>
              <a:gd name="T110" fmla="*/ 1816 w 2727"/>
              <a:gd name="T111" fmla="*/ 116 h 842"/>
              <a:gd name="T112" fmla="*/ 1525 w 2727"/>
              <a:gd name="T113" fmla="*/ 43 h 842"/>
              <a:gd name="T114" fmla="*/ 1349 w 2727"/>
              <a:gd name="T115" fmla="*/ 6 h 842"/>
              <a:gd name="T116" fmla="*/ 1175 w 2727"/>
              <a:gd name="T117" fmla="*/ 0 h 842"/>
              <a:gd name="T118" fmla="*/ 939 w 2727"/>
              <a:gd name="T119" fmla="*/ 7 h 842"/>
              <a:gd name="T120" fmla="*/ 728 w 2727"/>
              <a:gd name="T121" fmla="*/ 24 h 842"/>
              <a:gd name="T122" fmla="*/ 646 w 2727"/>
              <a:gd name="T123" fmla="*/ 66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27" h="842">
                <a:moveTo>
                  <a:pt x="596" y="104"/>
                </a:moveTo>
                <a:lnTo>
                  <a:pt x="596" y="104"/>
                </a:lnTo>
                <a:lnTo>
                  <a:pt x="592" y="101"/>
                </a:lnTo>
                <a:lnTo>
                  <a:pt x="581" y="95"/>
                </a:lnTo>
                <a:lnTo>
                  <a:pt x="565" y="90"/>
                </a:lnTo>
                <a:lnTo>
                  <a:pt x="543" y="85"/>
                </a:lnTo>
                <a:lnTo>
                  <a:pt x="531" y="83"/>
                </a:lnTo>
                <a:lnTo>
                  <a:pt x="519" y="82"/>
                </a:lnTo>
                <a:lnTo>
                  <a:pt x="506" y="83"/>
                </a:lnTo>
                <a:lnTo>
                  <a:pt x="493" y="86"/>
                </a:lnTo>
                <a:lnTo>
                  <a:pt x="479" y="90"/>
                </a:lnTo>
                <a:lnTo>
                  <a:pt x="466" y="97"/>
                </a:lnTo>
                <a:lnTo>
                  <a:pt x="454" y="105"/>
                </a:lnTo>
                <a:lnTo>
                  <a:pt x="441" y="116"/>
                </a:lnTo>
                <a:lnTo>
                  <a:pt x="441" y="116"/>
                </a:lnTo>
                <a:lnTo>
                  <a:pt x="435" y="124"/>
                </a:lnTo>
                <a:lnTo>
                  <a:pt x="429" y="131"/>
                </a:lnTo>
                <a:lnTo>
                  <a:pt x="427" y="139"/>
                </a:lnTo>
                <a:lnTo>
                  <a:pt x="422" y="146"/>
                </a:lnTo>
                <a:lnTo>
                  <a:pt x="420" y="160"/>
                </a:lnTo>
                <a:lnTo>
                  <a:pt x="420" y="174"/>
                </a:lnTo>
                <a:lnTo>
                  <a:pt x="420" y="186"/>
                </a:lnTo>
                <a:lnTo>
                  <a:pt x="422" y="196"/>
                </a:lnTo>
                <a:lnTo>
                  <a:pt x="425" y="204"/>
                </a:lnTo>
                <a:lnTo>
                  <a:pt x="443" y="243"/>
                </a:lnTo>
                <a:lnTo>
                  <a:pt x="443" y="243"/>
                </a:lnTo>
                <a:lnTo>
                  <a:pt x="382" y="268"/>
                </a:lnTo>
                <a:lnTo>
                  <a:pt x="335" y="288"/>
                </a:lnTo>
                <a:lnTo>
                  <a:pt x="314" y="295"/>
                </a:lnTo>
                <a:lnTo>
                  <a:pt x="299" y="300"/>
                </a:lnTo>
                <a:lnTo>
                  <a:pt x="299" y="300"/>
                </a:lnTo>
                <a:lnTo>
                  <a:pt x="289" y="304"/>
                </a:lnTo>
                <a:lnTo>
                  <a:pt x="275" y="310"/>
                </a:lnTo>
                <a:lnTo>
                  <a:pt x="245" y="329"/>
                </a:lnTo>
                <a:lnTo>
                  <a:pt x="226" y="338"/>
                </a:lnTo>
                <a:lnTo>
                  <a:pt x="205" y="349"/>
                </a:lnTo>
                <a:lnTo>
                  <a:pt x="180" y="360"/>
                </a:lnTo>
                <a:lnTo>
                  <a:pt x="152" y="369"/>
                </a:lnTo>
                <a:lnTo>
                  <a:pt x="152" y="369"/>
                </a:lnTo>
                <a:lnTo>
                  <a:pt x="105" y="384"/>
                </a:lnTo>
                <a:lnTo>
                  <a:pt x="75" y="394"/>
                </a:lnTo>
                <a:lnTo>
                  <a:pt x="64" y="398"/>
                </a:lnTo>
                <a:lnTo>
                  <a:pt x="54" y="403"/>
                </a:lnTo>
                <a:lnTo>
                  <a:pt x="46" y="410"/>
                </a:lnTo>
                <a:lnTo>
                  <a:pt x="37" y="418"/>
                </a:lnTo>
                <a:lnTo>
                  <a:pt x="37" y="418"/>
                </a:lnTo>
                <a:lnTo>
                  <a:pt x="22" y="434"/>
                </a:lnTo>
                <a:lnTo>
                  <a:pt x="11" y="445"/>
                </a:lnTo>
                <a:lnTo>
                  <a:pt x="7" y="455"/>
                </a:lnTo>
                <a:lnTo>
                  <a:pt x="4" y="461"/>
                </a:lnTo>
                <a:lnTo>
                  <a:pt x="4" y="461"/>
                </a:lnTo>
                <a:lnTo>
                  <a:pt x="2" y="502"/>
                </a:lnTo>
                <a:lnTo>
                  <a:pt x="0" y="526"/>
                </a:lnTo>
                <a:lnTo>
                  <a:pt x="0" y="535"/>
                </a:lnTo>
                <a:lnTo>
                  <a:pt x="2" y="539"/>
                </a:lnTo>
                <a:lnTo>
                  <a:pt x="2" y="539"/>
                </a:lnTo>
                <a:lnTo>
                  <a:pt x="3" y="540"/>
                </a:lnTo>
                <a:lnTo>
                  <a:pt x="4" y="541"/>
                </a:lnTo>
                <a:lnTo>
                  <a:pt x="6" y="545"/>
                </a:lnTo>
                <a:lnTo>
                  <a:pt x="7" y="547"/>
                </a:lnTo>
                <a:lnTo>
                  <a:pt x="10" y="548"/>
                </a:lnTo>
                <a:lnTo>
                  <a:pt x="14" y="547"/>
                </a:lnTo>
                <a:lnTo>
                  <a:pt x="19" y="543"/>
                </a:lnTo>
                <a:lnTo>
                  <a:pt x="19" y="543"/>
                </a:lnTo>
                <a:lnTo>
                  <a:pt x="31" y="535"/>
                </a:lnTo>
                <a:lnTo>
                  <a:pt x="40" y="528"/>
                </a:lnTo>
                <a:lnTo>
                  <a:pt x="46" y="521"/>
                </a:lnTo>
                <a:lnTo>
                  <a:pt x="57" y="514"/>
                </a:lnTo>
                <a:lnTo>
                  <a:pt x="57" y="514"/>
                </a:lnTo>
                <a:lnTo>
                  <a:pt x="82" y="501"/>
                </a:lnTo>
                <a:lnTo>
                  <a:pt x="94" y="493"/>
                </a:lnTo>
                <a:lnTo>
                  <a:pt x="100" y="486"/>
                </a:lnTo>
                <a:lnTo>
                  <a:pt x="107" y="479"/>
                </a:lnTo>
                <a:lnTo>
                  <a:pt x="107" y="479"/>
                </a:lnTo>
                <a:lnTo>
                  <a:pt x="113" y="472"/>
                </a:lnTo>
                <a:lnTo>
                  <a:pt x="117" y="467"/>
                </a:lnTo>
                <a:lnTo>
                  <a:pt x="122" y="456"/>
                </a:lnTo>
                <a:lnTo>
                  <a:pt x="123" y="452"/>
                </a:lnTo>
                <a:lnTo>
                  <a:pt x="128" y="449"/>
                </a:lnTo>
                <a:lnTo>
                  <a:pt x="133" y="446"/>
                </a:lnTo>
                <a:lnTo>
                  <a:pt x="140" y="445"/>
                </a:lnTo>
                <a:lnTo>
                  <a:pt x="140" y="445"/>
                </a:lnTo>
                <a:lnTo>
                  <a:pt x="210" y="434"/>
                </a:lnTo>
                <a:lnTo>
                  <a:pt x="253" y="427"/>
                </a:lnTo>
                <a:lnTo>
                  <a:pt x="286" y="425"/>
                </a:lnTo>
                <a:lnTo>
                  <a:pt x="286" y="425"/>
                </a:lnTo>
                <a:lnTo>
                  <a:pt x="293" y="423"/>
                </a:lnTo>
                <a:lnTo>
                  <a:pt x="305" y="421"/>
                </a:lnTo>
                <a:lnTo>
                  <a:pt x="339" y="410"/>
                </a:lnTo>
                <a:lnTo>
                  <a:pt x="429" y="379"/>
                </a:lnTo>
                <a:lnTo>
                  <a:pt x="574" y="327"/>
                </a:lnTo>
                <a:lnTo>
                  <a:pt x="574" y="327"/>
                </a:lnTo>
                <a:lnTo>
                  <a:pt x="606" y="315"/>
                </a:lnTo>
                <a:lnTo>
                  <a:pt x="650" y="297"/>
                </a:lnTo>
                <a:lnTo>
                  <a:pt x="674" y="289"/>
                </a:lnTo>
                <a:lnTo>
                  <a:pt x="697" y="281"/>
                </a:lnTo>
                <a:lnTo>
                  <a:pt x="719" y="277"/>
                </a:lnTo>
                <a:lnTo>
                  <a:pt x="736" y="276"/>
                </a:lnTo>
                <a:lnTo>
                  <a:pt x="736" y="276"/>
                </a:lnTo>
                <a:lnTo>
                  <a:pt x="762" y="273"/>
                </a:lnTo>
                <a:lnTo>
                  <a:pt x="805" y="269"/>
                </a:lnTo>
                <a:lnTo>
                  <a:pt x="927" y="255"/>
                </a:lnTo>
                <a:lnTo>
                  <a:pt x="996" y="249"/>
                </a:lnTo>
                <a:lnTo>
                  <a:pt x="1064" y="242"/>
                </a:lnTo>
                <a:lnTo>
                  <a:pt x="1126" y="238"/>
                </a:lnTo>
                <a:lnTo>
                  <a:pt x="1179" y="236"/>
                </a:lnTo>
                <a:lnTo>
                  <a:pt x="1179" y="236"/>
                </a:lnTo>
                <a:lnTo>
                  <a:pt x="1225" y="236"/>
                </a:lnTo>
                <a:lnTo>
                  <a:pt x="1271" y="239"/>
                </a:lnTo>
                <a:lnTo>
                  <a:pt x="1353" y="244"/>
                </a:lnTo>
                <a:lnTo>
                  <a:pt x="1413" y="250"/>
                </a:lnTo>
                <a:lnTo>
                  <a:pt x="1436" y="253"/>
                </a:lnTo>
                <a:lnTo>
                  <a:pt x="1436" y="253"/>
                </a:lnTo>
                <a:lnTo>
                  <a:pt x="1522" y="341"/>
                </a:lnTo>
                <a:lnTo>
                  <a:pt x="1596" y="413"/>
                </a:lnTo>
                <a:lnTo>
                  <a:pt x="1631" y="444"/>
                </a:lnTo>
                <a:lnTo>
                  <a:pt x="1659" y="470"/>
                </a:lnTo>
                <a:lnTo>
                  <a:pt x="1659" y="470"/>
                </a:lnTo>
                <a:lnTo>
                  <a:pt x="1696" y="503"/>
                </a:lnTo>
                <a:lnTo>
                  <a:pt x="1708" y="514"/>
                </a:lnTo>
                <a:lnTo>
                  <a:pt x="1717" y="522"/>
                </a:lnTo>
                <a:lnTo>
                  <a:pt x="1727" y="528"/>
                </a:lnTo>
                <a:lnTo>
                  <a:pt x="1736" y="532"/>
                </a:lnTo>
                <a:lnTo>
                  <a:pt x="1748" y="535"/>
                </a:lnTo>
                <a:lnTo>
                  <a:pt x="1763" y="536"/>
                </a:lnTo>
                <a:lnTo>
                  <a:pt x="1763" y="536"/>
                </a:lnTo>
                <a:lnTo>
                  <a:pt x="1892" y="548"/>
                </a:lnTo>
                <a:lnTo>
                  <a:pt x="1974" y="555"/>
                </a:lnTo>
                <a:lnTo>
                  <a:pt x="2014" y="556"/>
                </a:lnTo>
                <a:lnTo>
                  <a:pt x="2047" y="558"/>
                </a:lnTo>
                <a:lnTo>
                  <a:pt x="2047" y="558"/>
                </a:lnTo>
                <a:lnTo>
                  <a:pt x="2064" y="559"/>
                </a:lnTo>
                <a:lnTo>
                  <a:pt x="2080" y="562"/>
                </a:lnTo>
                <a:lnTo>
                  <a:pt x="2097" y="566"/>
                </a:lnTo>
                <a:lnTo>
                  <a:pt x="2115" y="570"/>
                </a:lnTo>
                <a:lnTo>
                  <a:pt x="2133" y="577"/>
                </a:lnTo>
                <a:lnTo>
                  <a:pt x="2149" y="583"/>
                </a:lnTo>
                <a:lnTo>
                  <a:pt x="2181" y="598"/>
                </a:lnTo>
                <a:lnTo>
                  <a:pt x="2211" y="613"/>
                </a:lnTo>
                <a:lnTo>
                  <a:pt x="2234" y="627"/>
                </a:lnTo>
                <a:lnTo>
                  <a:pt x="2260" y="642"/>
                </a:lnTo>
                <a:lnTo>
                  <a:pt x="2260" y="642"/>
                </a:lnTo>
                <a:lnTo>
                  <a:pt x="2263" y="643"/>
                </a:lnTo>
                <a:lnTo>
                  <a:pt x="2264" y="647"/>
                </a:lnTo>
                <a:lnTo>
                  <a:pt x="2271" y="661"/>
                </a:lnTo>
                <a:lnTo>
                  <a:pt x="2283" y="699"/>
                </a:lnTo>
                <a:lnTo>
                  <a:pt x="2299" y="753"/>
                </a:lnTo>
                <a:lnTo>
                  <a:pt x="2299" y="753"/>
                </a:lnTo>
                <a:lnTo>
                  <a:pt x="2299" y="769"/>
                </a:lnTo>
                <a:lnTo>
                  <a:pt x="2300" y="785"/>
                </a:lnTo>
                <a:lnTo>
                  <a:pt x="2302" y="803"/>
                </a:lnTo>
                <a:lnTo>
                  <a:pt x="2305" y="821"/>
                </a:lnTo>
                <a:lnTo>
                  <a:pt x="2309" y="834"/>
                </a:lnTo>
                <a:lnTo>
                  <a:pt x="2311" y="840"/>
                </a:lnTo>
                <a:lnTo>
                  <a:pt x="2314" y="842"/>
                </a:lnTo>
                <a:lnTo>
                  <a:pt x="2318" y="842"/>
                </a:lnTo>
                <a:lnTo>
                  <a:pt x="2322" y="840"/>
                </a:lnTo>
                <a:lnTo>
                  <a:pt x="2322" y="840"/>
                </a:lnTo>
                <a:lnTo>
                  <a:pt x="2326" y="836"/>
                </a:lnTo>
                <a:lnTo>
                  <a:pt x="2329" y="830"/>
                </a:lnTo>
                <a:lnTo>
                  <a:pt x="2332" y="822"/>
                </a:lnTo>
                <a:lnTo>
                  <a:pt x="2334" y="814"/>
                </a:lnTo>
                <a:lnTo>
                  <a:pt x="2338" y="795"/>
                </a:lnTo>
                <a:lnTo>
                  <a:pt x="2340" y="773"/>
                </a:lnTo>
                <a:lnTo>
                  <a:pt x="2342" y="730"/>
                </a:lnTo>
                <a:lnTo>
                  <a:pt x="2344" y="697"/>
                </a:lnTo>
                <a:lnTo>
                  <a:pt x="2344" y="697"/>
                </a:lnTo>
                <a:lnTo>
                  <a:pt x="2346" y="684"/>
                </a:lnTo>
                <a:lnTo>
                  <a:pt x="2351" y="670"/>
                </a:lnTo>
                <a:lnTo>
                  <a:pt x="2361" y="638"/>
                </a:lnTo>
                <a:lnTo>
                  <a:pt x="2367" y="621"/>
                </a:lnTo>
                <a:lnTo>
                  <a:pt x="2369" y="605"/>
                </a:lnTo>
                <a:lnTo>
                  <a:pt x="2369" y="589"/>
                </a:lnTo>
                <a:lnTo>
                  <a:pt x="2369" y="581"/>
                </a:lnTo>
                <a:lnTo>
                  <a:pt x="2367" y="574"/>
                </a:lnTo>
                <a:lnTo>
                  <a:pt x="2367" y="574"/>
                </a:lnTo>
                <a:lnTo>
                  <a:pt x="2361" y="560"/>
                </a:lnTo>
                <a:lnTo>
                  <a:pt x="2356" y="551"/>
                </a:lnTo>
                <a:lnTo>
                  <a:pt x="2349" y="544"/>
                </a:lnTo>
                <a:lnTo>
                  <a:pt x="2342" y="539"/>
                </a:lnTo>
                <a:lnTo>
                  <a:pt x="2334" y="536"/>
                </a:lnTo>
                <a:lnTo>
                  <a:pt x="2328" y="535"/>
                </a:lnTo>
                <a:lnTo>
                  <a:pt x="2311" y="532"/>
                </a:lnTo>
                <a:lnTo>
                  <a:pt x="2311" y="532"/>
                </a:lnTo>
                <a:lnTo>
                  <a:pt x="2305" y="529"/>
                </a:lnTo>
                <a:lnTo>
                  <a:pt x="2299" y="526"/>
                </a:lnTo>
                <a:lnTo>
                  <a:pt x="2283" y="518"/>
                </a:lnTo>
                <a:lnTo>
                  <a:pt x="2272" y="512"/>
                </a:lnTo>
                <a:lnTo>
                  <a:pt x="2256" y="505"/>
                </a:lnTo>
                <a:lnTo>
                  <a:pt x="2235" y="498"/>
                </a:lnTo>
                <a:lnTo>
                  <a:pt x="2208" y="490"/>
                </a:lnTo>
                <a:lnTo>
                  <a:pt x="2208" y="490"/>
                </a:lnTo>
                <a:lnTo>
                  <a:pt x="2191" y="484"/>
                </a:lnTo>
                <a:lnTo>
                  <a:pt x="2169" y="480"/>
                </a:lnTo>
                <a:lnTo>
                  <a:pt x="2119" y="474"/>
                </a:lnTo>
                <a:lnTo>
                  <a:pt x="2061" y="465"/>
                </a:lnTo>
                <a:lnTo>
                  <a:pt x="2000" y="459"/>
                </a:lnTo>
                <a:lnTo>
                  <a:pt x="1893" y="446"/>
                </a:lnTo>
                <a:lnTo>
                  <a:pt x="1857" y="441"/>
                </a:lnTo>
                <a:lnTo>
                  <a:pt x="1844" y="440"/>
                </a:lnTo>
                <a:lnTo>
                  <a:pt x="1839" y="437"/>
                </a:lnTo>
                <a:lnTo>
                  <a:pt x="1839" y="437"/>
                </a:lnTo>
                <a:lnTo>
                  <a:pt x="1834" y="434"/>
                </a:lnTo>
                <a:lnTo>
                  <a:pt x="1828" y="429"/>
                </a:lnTo>
                <a:lnTo>
                  <a:pt x="1813" y="414"/>
                </a:lnTo>
                <a:lnTo>
                  <a:pt x="1796" y="395"/>
                </a:lnTo>
                <a:lnTo>
                  <a:pt x="1778" y="373"/>
                </a:lnTo>
                <a:lnTo>
                  <a:pt x="1747" y="331"/>
                </a:lnTo>
                <a:lnTo>
                  <a:pt x="1738" y="318"/>
                </a:lnTo>
                <a:lnTo>
                  <a:pt x="1735" y="314"/>
                </a:lnTo>
                <a:lnTo>
                  <a:pt x="1735" y="311"/>
                </a:lnTo>
                <a:lnTo>
                  <a:pt x="1735" y="311"/>
                </a:lnTo>
                <a:lnTo>
                  <a:pt x="1739" y="308"/>
                </a:lnTo>
                <a:lnTo>
                  <a:pt x="1747" y="305"/>
                </a:lnTo>
                <a:lnTo>
                  <a:pt x="1778" y="295"/>
                </a:lnTo>
                <a:lnTo>
                  <a:pt x="1874" y="268"/>
                </a:lnTo>
                <a:lnTo>
                  <a:pt x="2020" y="227"/>
                </a:lnTo>
                <a:lnTo>
                  <a:pt x="2020" y="227"/>
                </a:lnTo>
                <a:lnTo>
                  <a:pt x="2042" y="224"/>
                </a:lnTo>
                <a:lnTo>
                  <a:pt x="2077" y="221"/>
                </a:lnTo>
                <a:lnTo>
                  <a:pt x="2115" y="219"/>
                </a:lnTo>
                <a:lnTo>
                  <a:pt x="2139" y="216"/>
                </a:lnTo>
                <a:lnTo>
                  <a:pt x="2139" y="216"/>
                </a:lnTo>
                <a:lnTo>
                  <a:pt x="2208" y="205"/>
                </a:lnTo>
                <a:lnTo>
                  <a:pt x="2253" y="200"/>
                </a:lnTo>
                <a:lnTo>
                  <a:pt x="2273" y="198"/>
                </a:lnTo>
                <a:lnTo>
                  <a:pt x="2290" y="197"/>
                </a:lnTo>
                <a:lnTo>
                  <a:pt x="2290" y="197"/>
                </a:lnTo>
                <a:lnTo>
                  <a:pt x="2394" y="196"/>
                </a:lnTo>
                <a:lnTo>
                  <a:pt x="2457" y="196"/>
                </a:lnTo>
                <a:lnTo>
                  <a:pt x="2503" y="197"/>
                </a:lnTo>
                <a:lnTo>
                  <a:pt x="2503" y="197"/>
                </a:lnTo>
                <a:lnTo>
                  <a:pt x="2525" y="200"/>
                </a:lnTo>
                <a:lnTo>
                  <a:pt x="2555" y="204"/>
                </a:lnTo>
                <a:lnTo>
                  <a:pt x="2627" y="213"/>
                </a:lnTo>
                <a:lnTo>
                  <a:pt x="2662" y="217"/>
                </a:lnTo>
                <a:lnTo>
                  <a:pt x="2693" y="220"/>
                </a:lnTo>
                <a:lnTo>
                  <a:pt x="2705" y="219"/>
                </a:lnTo>
                <a:lnTo>
                  <a:pt x="2714" y="219"/>
                </a:lnTo>
                <a:lnTo>
                  <a:pt x="2720" y="216"/>
                </a:lnTo>
                <a:lnTo>
                  <a:pt x="2723" y="215"/>
                </a:lnTo>
                <a:lnTo>
                  <a:pt x="2724" y="213"/>
                </a:lnTo>
                <a:lnTo>
                  <a:pt x="2724" y="213"/>
                </a:lnTo>
                <a:lnTo>
                  <a:pt x="2725" y="207"/>
                </a:lnTo>
                <a:lnTo>
                  <a:pt x="2727" y="202"/>
                </a:lnTo>
                <a:lnTo>
                  <a:pt x="2725" y="198"/>
                </a:lnTo>
                <a:lnTo>
                  <a:pt x="2723" y="196"/>
                </a:lnTo>
                <a:lnTo>
                  <a:pt x="2719" y="193"/>
                </a:lnTo>
                <a:lnTo>
                  <a:pt x="2709" y="190"/>
                </a:lnTo>
                <a:lnTo>
                  <a:pt x="2682" y="181"/>
                </a:lnTo>
                <a:lnTo>
                  <a:pt x="2682" y="181"/>
                </a:lnTo>
                <a:lnTo>
                  <a:pt x="2644" y="167"/>
                </a:lnTo>
                <a:lnTo>
                  <a:pt x="2604" y="152"/>
                </a:lnTo>
                <a:lnTo>
                  <a:pt x="2566" y="139"/>
                </a:lnTo>
                <a:lnTo>
                  <a:pt x="2547" y="133"/>
                </a:lnTo>
                <a:lnTo>
                  <a:pt x="2529" y="129"/>
                </a:lnTo>
                <a:lnTo>
                  <a:pt x="2529" y="129"/>
                </a:lnTo>
                <a:lnTo>
                  <a:pt x="2512" y="124"/>
                </a:lnTo>
                <a:lnTo>
                  <a:pt x="2491" y="118"/>
                </a:lnTo>
                <a:lnTo>
                  <a:pt x="2451" y="105"/>
                </a:lnTo>
                <a:lnTo>
                  <a:pt x="2433" y="99"/>
                </a:lnTo>
                <a:lnTo>
                  <a:pt x="2415" y="97"/>
                </a:lnTo>
                <a:lnTo>
                  <a:pt x="2402" y="95"/>
                </a:lnTo>
                <a:lnTo>
                  <a:pt x="2397" y="95"/>
                </a:lnTo>
                <a:lnTo>
                  <a:pt x="2392" y="97"/>
                </a:lnTo>
                <a:lnTo>
                  <a:pt x="2392" y="97"/>
                </a:lnTo>
                <a:lnTo>
                  <a:pt x="2380" y="104"/>
                </a:lnTo>
                <a:lnTo>
                  <a:pt x="2369" y="112"/>
                </a:lnTo>
                <a:lnTo>
                  <a:pt x="2360" y="117"/>
                </a:lnTo>
                <a:lnTo>
                  <a:pt x="2356" y="118"/>
                </a:lnTo>
                <a:lnTo>
                  <a:pt x="2351" y="120"/>
                </a:lnTo>
                <a:lnTo>
                  <a:pt x="2351" y="120"/>
                </a:lnTo>
                <a:lnTo>
                  <a:pt x="2227" y="113"/>
                </a:lnTo>
                <a:lnTo>
                  <a:pt x="2131" y="109"/>
                </a:lnTo>
                <a:lnTo>
                  <a:pt x="2053" y="106"/>
                </a:lnTo>
                <a:lnTo>
                  <a:pt x="2053" y="106"/>
                </a:lnTo>
                <a:lnTo>
                  <a:pt x="1981" y="108"/>
                </a:lnTo>
                <a:lnTo>
                  <a:pt x="1904" y="112"/>
                </a:lnTo>
                <a:lnTo>
                  <a:pt x="1816" y="116"/>
                </a:lnTo>
                <a:lnTo>
                  <a:pt x="1816" y="116"/>
                </a:lnTo>
                <a:lnTo>
                  <a:pt x="1746" y="98"/>
                </a:lnTo>
                <a:lnTo>
                  <a:pt x="1591" y="60"/>
                </a:lnTo>
                <a:lnTo>
                  <a:pt x="1591" y="60"/>
                </a:lnTo>
                <a:lnTo>
                  <a:pt x="1555" y="52"/>
                </a:lnTo>
                <a:lnTo>
                  <a:pt x="1525" y="43"/>
                </a:lnTo>
                <a:lnTo>
                  <a:pt x="1476" y="29"/>
                </a:lnTo>
                <a:lnTo>
                  <a:pt x="1452" y="22"/>
                </a:lnTo>
                <a:lnTo>
                  <a:pt x="1425" y="15"/>
                </a:lnTo>
                <a:lnTo>
                  <a:pt x="1391" y="11"/>
                </a:lnTo>
                <a:lnTo>
                  <a:pt x="1349" y="6"/>
                </a:lnTo>
                <a:lnTo>
                  <a:pt x="1349" y="6"/>
                </a:lnTo>
                <a:lnTo>
                  <a:pt x="1302" y="2"/>
                </a:lnTo>
                <a:lnTo>
                  <a:pt x="1259" y="0"/>
                </a:lnTo>
                <a:lnTo>
                  <a:pt x="1217" y="0"/>
                </a:lnTo>
                <a:lnTo>
                  <a:pt x="1175" y="0"/>
                </a:lnTo>
                <a:lnTo>
                  <a:pt x="1096" y="3"/>
                </a:lnTo>
                <a:lnTo>
                  <a:pt x="1057" y="5"/>
                </a:lnTo>
                <a:lnTo>
                  <a:pt x="1018" y="6"/>
                </a:lnTo>
                <a:lnTo>
                  <a:pt x="1018" y="6"/>
                </a:lnTo>
                <a:lnTo>
                  <a:pt x="939" y="7"/>
                </a:lnTo>
                <a:lnTo>
                  <a:pt x="862" y="11"/>
                </a:lnTo>
                <a:lnTo>
                  <a:pt x="793" y="17"/>
                </a:lnTo>
                <a:lnTo>
                  <a:pt x="739" y="22"/>
                </a:lnTo>
                <a:lnTo>
                  <a:pt x="739" y="22"/>
                </a:lnTo>
                <a:lnTo>
                  <a:pt x="728" y="24"/>
                </a:lnTo>
                <a:lnTo>
                  <a:pt x="716" y="28"/>
                </a:lnTo>
                <a:lnTo>
                  <a:pt x="704" y="32"/>
                </a:lnTo>
                <a:lnTo>
                  <a:pt x="692" y="37"/>
                </a:lnTo>
                <a:lnTo>
                  <a:pt x="669" y="51"/>
                </a:lnTo>
                <a:lnTo>
                  <a:pt x="646" y="66"/>
                </a:lnTo>
                <a:lnTo>
                  <a:pt x="625" y="79"/>
                </a:lnTo>
                <a:lnTo>
                  <a:pt x="611" y="91"/>
                </a:lnTo>
                <a:lnTo>
                  <a:pt x="596" y="104"/>
                </a:lnTo>
                <a:lnTo>
                  <a:pt x="596" y="1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56119458-BFB4-4C0D-BAE7-56E15E9F0D31}"/>
              </a:ext>
            </a:extLst>
          </p:cNvPr>
          <p:cNvSpPr>
            <a:spLocks/>
          </p:cNvSpPr>
          <p:nvPr/>
        </p:nvSpPr>
        <p:spPr bwMode="auto">
          <a:xfrm>
            <a:off x="6666820" y="4674606"/>
            <a:ext cx="2467655" cy="968957"/>
          </a:xfrm>
          <a:custGeom>
            <a:avLst/>
            <a:gdLst>
              <a:gd name="T0" fmla="*/ 456 w 2208"/>
              <a:gd name="T1" fmla="*/ 487 h 867"/>
              <a:gd name="T2" fmla="*/ 388 w 2208"/>
              <a:gd name="T3" fmla="*/ 549 h 867"/>
              <a:gd name="T4" fmla="*/ 303 w 2208"/>
              <a:gd name="T5" fmla="*/ 633 h 867"/>
              <a:gd name="T6" fmla="*/ 155 w 2208"/>
              <a:gd name="T7" fmla="*/ 734 h 867"/>
              <a:gd name="T8" fmla="*/ 100 w 2208"/>
              <a:gd name="T9" fmla="*/ 793 h 867"/>
              <a:gd name="T10" fmla="*/ 42 w 2208"/>
              <a:gd name="T11" fmla="*/ 860 h 867"/>
              <a:gd name="T12" fmla="*/ 35 w 2208"/>
              <a:gd name="T13" fmla="*/ 842 h 867"/>
              <a:gd name="T14" fmla="*/ 2 w 2208"/>
              <a:gd name="T15" fmla="*/ 844 h 867"/>
              <a:gd name="T16" fmla="*/ 6 w 2208"/>
              <a:gd name="T17" fmla="*/ 829 h 867"/>
              <a:gd name="T18" fmla="*/ 21 w 2208"/>
              <a:gd name="T19" fmla="*/ 800 h 867"/>
              <a:gd name="T20" fmla="*/ 52 w 2208"/>
              <a:gd name="T21" fmla="*/ 749 h 867"/>
              <a:gd name="T22" fmla="*/ 123 w 2208"/>
              <a:gd name="T23" fmla="*/ 678 h 867"/>
              <a:gd name="T24" fmla="*/ 193 w 2208"/>
              <a:gd name="T25" fmla="*/ 585 h 867"/>
              <a:gd name="T26" fmla="*/ 295 w 2208"/>
              <a:gd name="T27" fmla="*/ 414 h 867"/>
              <a:gd name="T28" fmla="*/ 277 w 2208"/>
              <a:gd name="T29" fmla="*/ 353 h 867"/>
              <a:gd name="T30" fmla="*/ 301 w 2208"/>
              <a:gd name="T31" fmla="*/ 305 h 867"/>
              <a:gd name="T32" fmla="*/ 366 w 2208"/>
              <a:gd name="T33" fmla="*/ 271 h 867"/>
              <a:gd name="T34" fmla="*/ 430 w 2208"/>
              <a:gd name="T35" fmla="*/ 277 h 867"/>
              <a:gd name="T36" fmla="*/ 499 w 2208"/>
              <a:gd name="T37" fmla="*/ 200 h 867"/>
              <a:gd name="T38" fmla="*/ 573 w 2208"/>
              <a:gd name="T39" fmla="*/ 160 h 867"/>
              <a:gd name="T40" fmla="*/ 732 w 2208"/>
              <a:gd name="T41" fmla="*/ 136 h 867"/>
              <a:gd name="T42" fmla="*/ 971 w 2208"/>
              <a:gd name="T43" fmla="*/ 152 h 867"/>
              <a:gd name="T44" fmla="*/ 1189 w 2208"/>
              <a:gd name="T45" fmla="*/ 147 h 867"/>
              <a:gd name="T46" fmla="*/ 1305 w 2208"/>
              <a:gd name="T47" fmla="*/ 147 h 867"/>
              <a:gd name="T48" fmla="*/ 1442 w 2208"/>
              <a:gd name="T49" fmla="*/ 160 h 867"/>
              <a:gd name="T50" fmla="*/ 1539 w 2208"/>
              <a:gd name="T51" fmla="*/ 139 h 867"/>
              <a:gd name="T52" fmla="*/ 1676 w 2208"/>
              <a:gd name="T53" fmla="*/ 91 h 867"/>
              <a:gd name="T54" fmla="*/ 1784 w 2208"/>
              <a:gd name="T55" fmla="*/ 88 h 867"/>
              <a:gd name="T56" fmla="*/ 1890 w 2208"/>
              <a:gd name="T57" fmla="*/ 63 h 867"/>
              <a:gd name="T58" fmla="*/ 1985 w 2208"/>
              <a:gd name="T59" fmla="*/ 15 h 867"/>
              <a:gd name="T60" fmla="*/ 2075 w 2208"/>
              <a:gd name="T61" fmla="*/ 2 h 867"/>
              <a:gd name="T62" fmla="*/ 2185 w 2208"/>
              <a:gd name="T63" fmla="*/ 2 h 867"/>
              <a:gd name="T64" fmla="*/ 2204 w 2208"/>
              <a:gd name="T65" fmla="*/ 14 h 867"/>
              <a:gd name="T66" fmla="*/ 2135 w 2208"/>
              <a:gd name="T67" fmla="*/ 33 h 867"/>
              <a:gd name="T68" fmla="*/ 2029 w 2208"/>
              <a:gd name="T69" fmla="*/ 72 h 867"/>
              <a:gd name="T70" fmla="*/ 1903 w 2208"/>
              <a:gd name="T71" fmla="*/ 139 h 867"/>
              <a:gd name="T72" fmla="*/ 1765 w 2208"/>
              <a:gd name="T73" fmla="*/ 204 h 867"/>
              <a:gd name="T74" fmla="*/ 1676 w 2208"/>
              <a:gd name="T75" fmla="*/ 235 h 867"/>
              <a:gd name="T76" fmla="*/ 1668 w 2208"/>
              <a:gd name="T77" fmla="*/ 399 h 867"/>
              <a:gd name="T78" fmla="*/ 1844 w 2208"/>
              <a:gd name="T79" fmla="*/ 498 h 867"/>
              <a:gd name="T80" fmla="*/ 1957 w 2208"/>
              <a:gd name="T81" fmla="*/ 556 h 867"/>
              <a:gd name="T82" fmla="*/ 2002 w 2208"/>
              <a:gd name="T83" fmla="*/ 598 h 867"/>
              <a:gd name="T84" fmla="*/ 2014 w 2208"/>
              <a:gd name="T85" fmla="*/ 647 h 867"/>
              <a:gd name="T86" fmla="*/ 2064 w 2208"/>
              <a:gd name="T87" fmla="*/ 707 h 867"/>
              <a:gd name="T88" fmla="*/ 2074 w 2208"/>
              <a:gd name="T89" fmla="*/ 731 h 867"/>
              <a:gd name="T90" fmla="*/ 2041 w 2208"/>
              <a:gd name="T91" fmla="*/ 735 h 867"/>
              <a:gd name="T92" fmla="*/ 1967 w 2208"/>
              <a:gd name="T93" fmla="*/ 703 h 867"/>
              <a:gd name="T94" fmla="*/ 1906 w 2208"/>
              <a:gd name="T95" fmla="*/ 629 h 867"/>
              <a:gd name="T96" fmla="*/ 1688 w 2208"/>
              <a:gd name="T97" fmla="*/ 502 h 867"/>
              <a:gd name="T98" fmla="*/ 1554 w 2208"/>
              <a:gd name="T99" fmla="*/ 467 h 867"/>
              <a:gd name="T100" fmla="*/ 1324 w 2208"/>
              <a:gd name="T101" fmla="*/ 410 h 867"/>
              <a:gd name="T102" fmla="*/ 1261 w 2208"/>
              <a:gd name="T103" fmla="*/ 380 h 867"/>
              <a:gd name="T104" fmla="*/ 1143 w 2208"/>
              <a:gd name="T105" fmla="*/ 356 h 867"/>
              <a:gd name="T106" fmla="*/ 932 w 2208"/>
              <a:gd name="T107" fmla="*/ 356 h 867"/>
              <a:gd name="T108" fmla="*/ 801 w 2208"/>
              <a:gd name="T109" fmla="*/ 366 h 867"/>
              <a:gd name="T110" fmla="*/ 667 w 2208"/>
              <a:gd name="T111" fmla="*/ 388 h 867"/>
              <a:gd name="T112" fmla="*/ 518 w 2208"/>
              <a:gd name="T113" fmla="*/ 407 h 8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208" h="867">
                <a:moveTo>
                  <a:pt x="518" y="407"/>
                </a:moveTo>
                <a:lnTo>
                  <a:pt x="518" y="407"/>
                </a:lnTo>
                <a:lnTo>
                  <a:pt x="508" y="421"/>
                </a:lnTo>
                <a:lnTo>
                  <a:pt x="491" y="445"/>
                </a:lnTo>
                <a:lnTo>
                  <a:pt x="468" y="473"/>
                </a:lnTo>
                <a:lnTo>
                  <a:pt x="456" y="487"/>
                </a:lnTo>
                <a:lnTo>
                  <a:pt x="443" y="498"/>
                </a:lnTo>
                <a:lnTo>
                  <a:pt x="443" y="498"/>
                </a:lnTo>
                <a:lnTo>
                  <a:pt x="423" y="513"/>
                </a:lnTo>
                <a:lnTo>
                  <a:pt x="411" y="524"/>
                </a:lnTo>
                <a:lnTo>
                  <a:pt x="402" y="534"/>
                </a:lnTo>
                <a:lnTo>
                  <a:pt x="388" y="549"/>
                </a:lnTo>
                <a:lnTo>
                  <a:pt x="388" y="549"/>
                </a:lnTo>
                <a:lnTo>
                  <a:pt x="372" y="568"/>
                </a:lnTo>
                <a:lnTo>
                  <a:pt x="356" y="587"/>
                </a:lnTo>
                <a:lnTo>
                  <a:pt x="334" y="608"/>
                </a:lnTo>
                <a:lnTo>
                  <a:pt x="303" y="633"/>
                </a:lnTo>
                <a:lnTo>
                  <a:pt x="303" y="633"/>
                </a:lnTo>
                <a:lnTo>
                  <a:pt x="272" y="658"/>
                </a:lnTo>
                <a:lnTo>
                  <a:pt x="247" y="675"/>
                </a:lnTo>
                <a:lnTo>
                  <a:pt x="190" y="709"/>
                </a:lnTo>
                <a:lnTo>
                  <a:pt x="190" y="709"/>
                </a:lnTo>
                <a:lnTo>
                  <a:pt x="172" y="720"/>
                </a:lnTo>
                <a:lnTo>
                  <a:pt x="155" y="734"/>
                </a:lnTo>
                <a:lnTo>
                  <a:pt x="140" y="746"/>
                </a:lnTo>
                <a:lnTo>
                  <a:pt x="127" y="759"/>
                </a:lnTo>
                <a:lnTo>
                  <a:pt x="115" y="772"/>
                </a:lnTo>
                <a:lnTo>
                  <a:pt x="107" y="781"/>
                </a:lnTo>
                <a:lnTo>
                  <a:pt x="101" y="789"/>
                </a:lnTo>
                <a:lnTo>
                  <a:pt x="100" y="793"/>
                </a:lnTo>
                <a:lnTo>
                  <a:pt x="100" y="793"/>
                </a:lnTo>
                <a:lnTo>
                  <a:pt x="96" y="799"/>
                </a:lnTo>
                <a:lnTo>
                  <a:pt x="89" y="808"/>
                </a:lnTo>
                <a:lnTo>
                  <a:pt x="65" y="837"/>
                </a:lnTo>
                <a:lnTo>
                  <a:pt x="52" y="849"/>
                </a:lnTo>
                <a:lnTo>
                  <a:pt x="42" y="860"/>
                </a:lnTo>
                <a:lnTo>
                  <a:pt x="34" y="865"/>
                </a:lnTo>
                <a:lnTo>
                  <a:pt x="32" y="867"/>
                </a:lnTo>
                <a:lnTo>
                  <a:pt x="31" y="865"/>
                </a:lnTo>
                <a:lnTo>
                  <a:pt x="31" y="865"/>
                </a:lnTo>
                <a:lnTo>
                  <a:pt x="32" y="853"/>
                </a:lnTo>
                <a:lnTo>
                  <a:pt x="35" y="842"/>
                </a:lnTo>
                <a:lnTo>
                  <a:pt x="38" y="829"/>
                </a:lnTo>
                <a:lnTo>
                  <a:pt x="38" y="829"/>
                </a:lnTo>
                <a:lnTo>
                  <a:pt x="31" y="833"/>
                </a:lnTo>
                <a:lnTo>
                  <a:pt x="15" y="841"/>
                </a:lnTo>
                <a:lnTo>
                  <a:pt x="8" y="844"/>
                </a:lnTo>
                <a:lnTo>
                  <a:pt x="2" y="844"/>
                </a:lnTo>
                <a:lnTo>
                  <a:pt x="1" y="844"/>
                </a:lnTo>
                <a:lnTo>
                  <a:pt x="0" y="842"/>
                </a:lnTo>
                <a:lnTo>
                  <a:pt x="0" y="839"/>
                </a:lnTo>
                <a:lnTo>
                  <a:pt x="2" y="835"/>
                </a:lnTo>
                <a:lnTo>
                  <a:pt x="2" y="835"/>
                </a:lnTo>
                <a:lnTo>
                  <a:pt x="6" y="829"/>
                </a:lnTo>
                <a:lnTo>
                  <a:pt x="11" y="825"/>
                </a:lnTo>
                <a:lnTo>
                  <a:pt x="17" y="820"/>
                </a:lnTo>
                <a:lnTo>
                  <a:pt x="20" y="818"/>
                </a:lnTo>
                <a:lnTo>
                  <a:pt x="21" y="814"/>
                </a:lnTo>
                <a:lnTo>
                  <a:pt x="21" y="808"/>
                </a:lnTo>
                <a:lnTo>
                  <a:pt x="21" y="800"/>
                </a:lnTo>
                <a:lnTo>
                  <a:pt x="21" y="800"/>
                </a:lnTo>
                <a:lnTo>
                  <a:pt x="21" y="789"/>
                </a:lnTo>
                <a:lnTo>
                  <a:pt x="25" y="780"/>
                </a:lnTo>
                <a:lnTo>
                  <a:pt x="29" y="772"/>
                </a:lnTo>
                <a:lnTo>
                  <a:pt x="36" y="764"/>
                </a:lnTo>
                <a:lnTo>
                  <a:pt x="52" y="749"/>
                </a:lnTo>
                <a:lnTo>
                  <a:pt x="61" y="742"/>
                </a:lnTo>
                <a:lnTo>
                  <a:pt x="67" y="735"/>
                </a:lnTo>
                <a:lnTo>
                  <a:pt x="67" y="735"/>
                </a:lnTo>
                <a:lnTo>
                  <a:pt x="84" y="716"/>
                </a:lnTo>
                <a:lnTo>
                  <a:pt x="109" y="693"/>
                </a:lnTo>
                <a:lnTo>
                  <a:pt x="123" y="678"/>
                </a:lnTo>
                <a:lnTo>
                  <a:pt x="136" y="663"/>
                </a:lnTo>
                <a:lnTo>
                  <a:pt x="149" y="647"/>
                </a:lnTo>
                <a:lnTo>
                  <a:pt x="161" y="631"/>
                </a:lnTo>
                <a:lnTo>
                  <a:pt x="161" y="631"/>
                </a:lnTo>
                <a:lnTo>
                  <a:pt x="174" y="610"/>
                </a:lnTo>
                <a:lnTo>
                  <a:pt x="193" y="585"/>
                </a:lnTo>
                <a:lnTo>
                  <a:pt x="238" y="526"/>
                </a:lnTo>
                <a:lnTo>
                  <a:pt x="293" y="456"/>
                </a:lnTo>
                <a:lnTo>
                  <a:pt x="310" y="430"/>
                </a:lnTo>
                <a:lnTo>
                  <a:pt x="310" y="430"/>
                </a:lnTo>
                <a:lnTo>
                  <a:pt x="303" y="422"/>
                </a:lnTo>
                <a:lnTo>
                  <a:pt x="295" y="414"/>
                </a:lnTo>
                <a:lnTo>
                  <a:pt x="288" y="403"/>
                </a:lnTo>
                <a:lnTo>
                  <a:pt x="281" y="388"/>
                </a:lnTo>
                <a:lnTo>
                  <a:pt x="278" y="381"/>
                </a:lnTo>
                <a:lnTo>
                  <a:pt x="277" y="372"/>
                </a:lnTo>
                <a:lnTo>
                  <a:pt x="277" y="362"/>
                </a:lnTo>
                <a:lnTo>
                  <a:pt x="277" y="353"/>
                </a:lnTo>
                <a:lnTo>
                  <a:pt x="280" y="343"/>
                </a:lnTo>
                <a:lnTo>
                  <a:pt x="284" y="332"/>
                </a:lnTo>
                <a:lnTo>
                  <a:pt x="284" y="332"/>
                </a:lnTo>
                <a:lnTo>
                  <a:pt x="289" y="322"/>
                </a:lnTo>
                <a:lnTo>
                  <a:pt x="295" y="312"/>
                </a:lnTo>
                <a:lnTo>
                  <a:pt x="301" y="305"/>
                </a:lnTo>
                <a:lnTo>
                  <a:pt x="308" y="297"/>
                </a:lnTo>
                <a:lnTo>
                  <a:pt x="316" y="292"/>
                </a:lnTo>
                <a:lnTo>
                  <a:pt x="323" y="286"/>
                </a:lnTo>
                <a:lnTo>
                  <a:pt x="338" y="280"/>
                </a:lnTo>
                <a:lnTo>
                  <a:pt x="353" y="274"/>
                </a:lnTo>
                <a:lnTo>
                  <a:pt x="366" y="271"/>
                </a:lnTo>
                <a:lnTo>
                  <a:pt x="379" y="270"/>
                </a:lnTo>
                <a:lnTo>
                  <a:pt x="388" y="270"/>
                </a:lnTo>
                <a:lnTo>
                  <a:pt x="388" y="270"/>
                </a:lnTo>
                <a:lnTo>
                  <a:pt x="403" y="271"/>
                </a:lnTo>
                <a:lnTo>
                  <a:pt x="416" y="274"/>
                </a:lnTo>
                <a:lnTo>
                  <a:pt x="430" y="277"/>
                </a:lnTo>
                <a:lnTo>
                  <a:pt x="430" y="277"/>
                </a:lnTo>
                <a:lnTo>
                  <a:pt x="437" y="265"/>
                </a:lnTo>
                <a:lnTo>
                  <a:pt x="446" y="252"/>
                </a:lnTo>
                <a:lnTo>
                  <a:pt x="460" y="236"/>
                </a:lnTo>
                <a:lnTo>
                  <a:pt x="476" y="219"/>
                </a:lnTo>
                <a:lnTo>
                  <a:pt x="499" y="200"/>
                </a:lnTo>
                <a:lnTo>
                  <a:pt x="511" y="191"/>
                </a:lnTo>
                <a:lnTo>
                  <a:pt x="525" y="182"/>
                </a:lnTo>
                <a:lnTo>
                  <a:pt x="540" y="174"/>
                </a:lnTo>
                <a:lnTo>
                  <a:pt x="556" y="167"/>
                </a:lnTo>
                <a:lnTo>
                  <a:pt x="556" y="167"/>
                </a:lnTo>
                <a:lnTo>
                  <a:pt x="573" y="160"/>
                </a:lnTo>
                <a:lnTo>
                  <a:pt x="591" y="154"/>
                </a:lnTo>
                <a:lnTo>
                  <a:pt x="607" y="149"/>
                </a:lnTo>
                <a:lnTo>
                  <a:pt x="625" y="145"/>
                </a:lnTo>
                <a:lnTo>
                  <a:pt x="660" y="140"/>
                </a:lnTo>
                <a:lnTo>
                  <a:pt x="695" y="136"/>
                </a:lnTo>
                <a:lnTo>
                  <a:pt x="732" y="136"/>
                </a:lnTo>
                <a:lnTo>
                  <a:pt x="768" y="136"/>
                </a:lnTo>
                <a:lnTo>
                  <a:pt x="845" y="140"/>
                </a:lnTo>
                <a:lnTo>
                  <a:pt x="845" y="140"/>
                </a:lnTo>
                <a:lnTo>
                  <a:pt x="906" y="145"/>
                </a:lnTo>
                <a:lnTo>
                  <a:pt x="944" y="149"/>
                </a:lnTo>
                <a:lnTo>
                  <a:pt x="971" y="152"/>
                </a:lnTo>
                <a:lnTo>
                  <a:pt x="1001" y="154"/>
                </a:lnTo>
                <a:lnTo>
                  <a:pt x="1001" y="154"/>
                </a:lnTo>
                <a:lnTo>
                  <a:pt x="1040" y="152"/>
                </a:lnTo>
                <a:lnTo>
                  <a:pt x="1088" y="151"/>
                </a:lnTo>
                <a:lnTo>
                  <a:pt x="1139" y="148"/>
                </a:lnTo>
                <a:lnTo>
                  <a:pt x="1189" y="147"/>
                </a:lnTo>
                <a:lnTo>
                  <a:pt x="1189" y="147"/>
                </a:lnTo>
                <a:lnTo>
                  <a:pt x="1224" y="147"/>
                </a:lnTo>
                <a:lnTo>
                  <a:pt x="1243" y="144"/>
                </a:lnTo>
                <a:lnTo>
                  <a:pt x="1265" y="144"/>
                </a:lnTo>
                <a:lnTo>
                  <a:pt x="1305" y="147"/>
                </a:lnTo>
                <a:lnTo>
                  <a:pt x="1305" y="147"/>
                </a:lnTo>
                <a:lnTo>
                  <a:pt x="1328" y="149"/>
                </a:lnTo>
                <a:lnTo>
                  <a:pt x="1346" y="152"/>
                </a:lnTo>
                <a:lnTo>
                  <a:pt x="1368" y="156"/>
                </a:lnTo>
                <a:lnTo>
                  <a:pt x="1378" y="158"/>
                </a:lnTo>
                <a:lnTo>
                  <a:pt x="1392" y="159"/>
                </a:lnTo>
                <a:lnTo>
                  <a:pt x="1442" y="160"/>
                </a:lnTo>
                <a:lnTo>
                  <a:pt x="1442" y="160"/>
                </a:lnTo>
                <a:lnTo>
                  <a:pt x="1458" y="159"/>
                </a:lnTo>
                <a:lnTo>
                  <a:pt x="1474" y="158"/>
                </a:lnTo>
                <a:lnTo>
                  <a:pt x="1491" y="154"/>
                </a:lnTo>
                <a:lnTo>
                  <a:pt x="1507" y="149"/>
                </a:lnTo>
                <a:lnTo>
                  <a:pt x="1539" y="139"/>
                </a:lnTo>
                <a:lnTo>
                  <a:pt x="1571" y="126"/>
                </a:lnTo>
                <a:lnTo>
                  <a:pt x="1600" y="114"/>
                </a:lnTo>
                <a:lnTo>
                  <a:pt x="1630" y="102"/>
                </a:lnTo>
                <a:lnTo>
                  <a:pt x="1646" y="98"/>
                </a:lnTo>
                <a:lnTo>
                  <a:pt x="1661" y="94"/>
                </a:lnTo>
                <a:lnTo>
                  <a:pt x="1676" y="91"/>
                </a:lnTo>
                <a:lnTo>
                  <a:pt x="1691" y="88"/>
                </a:lnTo>
                <a:lnTo>
                  <a:pt x="1691" y="88"/>
                </a:lnTo>
                <a:lnTo>
                  <a:pt x="1718" y="87"/>
                </a:lnTo>
                <a:lnTo>
                  <a:pt x="1740" y="87"/>
                </a:lnTo>
                <a:lnTo>
                  <a:pt x="1771" y="88"/>
                </a:lnTo>
                <a:lnTo>
                  <a:pt x="1784" y="88"/>
                </a:lnTo>
                <a:lnTo>
                  <a:pt x="1799" y="87"/>
                </a:lnTo>
                <a:lnTo>
                  <a:pt x="1818" y="84"/>
                </a:lnTo>
                <a:lnTo>
                  <a:pt x="1840" y="79"/>
                </a:lnTo>
                <a:lnTo>
                  <a:pt x="1840" y="79"/>
                </a:lnTo>
                <a:lnTo>
                  <a:pt x="1865" y="71"/>
                </a:lnTo>
                <a:lnTo>
                  <a:pt x="1890" y="63"/>
                </a:lnTo>
                <a:lnTo>
                  <a:pt x="1930" y="48"/>
                </a:lnTo>
                <a:lnTo>
                  <a:pt x="1959" y="36"/>
                </a:lnTo>
                <a:lnTo>
                  <a:pt x="1970" y="30"/>
                </a:lnTo>
                <a:lnTo>
                  <a:pt x="1970" y="30"/>
                </a:lnTo>
                <a:lnTo>
                  <a:pt x="1974" y="26"/>
                </a:lnTo>
                <a:lnTo>
                  <a:pt x="1985" y="15"/>
                </a:lnTo>
                <a:lnTo>
                  <a:pt x="1991" y="10"/>
                </a:lnTo>
                <a:lnTo>
                  <a:pt x="1998" y="6"/>
                </a:lnTo>
                <a:lnTo>
                  <a:pt x="2008" y="2"/>
                </a:lnTo>
                <a:lnTo>
                  <a:pt x="2016" y="0"/>
                </a:lnTo>
                <a:lnTo>
                  <a:pt x="2016" y="0"/>
                </a:lnTo>
                <a:lnTo>
                  <a:pt x="2075" y="2"/>
                </a:lnTo>
                <a:lnTo>
                  <a:pt x="2113" y="2"/>
                </a:lnTo>
                <a:lnTo>
                  <a:pt x="2146" y="0"/>
                </a:lnTo>
                <a:lnTo>
                  <a:pt x="2146" y="0"/>
                </a:lnTo>
                <a:lnTo>
                  <a:pt x="2159" y="0"/>
                </a:lnTo>
                <a:lnTo>
                  <a:pt x="2173" y="0"/>
                </a:lnTo>
                <a:lnTo>
                  <a:pt x="2185" y="2"/>
                </a:lnTo>
                <a:lnTo>
                  <a:pt x="2196" y="4"/>
                </a:lnTo>
                <a:lnTo>
                  <a:pt x="2202" y="6"/>
                </a:lnTo>
                <a:lnTo>
                  <a:pt x="2208" y="8"/>
                </a:lnTo>
                <a:lnTo>
                  <a:pt x="2208" y="10"/>
                </a:lnTo>
                <a:lnTo>
                  <a:pt x="2208" y="11"/>
                </a:lnTo>
                <a:lnTo>
                  <a:pt x="2204" y="14"/>
                </a:lnTo>
                <a:lnTo>
                  <a:pt x="2204" y="14"/>
                </a:lnTo>
                <a:lnTo>
                  <a:pt x="2177" y="23"/>
                </a:lnTo>
                <a:lnTo>
                  <a:pt x="2163" y="27"/>
                </a:lnTo>
                <a:lnTo>
                  <a:pt x="2151" y="30"/>
                </a:lnTo>
                <a:lnTo>
                  <a:pt x="2151" y="30"/>
                </a:lnTo>
                <a:lnTo>
                  <a:pt x="2135" y="33"/>
                </a:lnTo>
                <a:lnTo>
                  <a:pt x="2110" y="38"/>
                </a:lnTo>
                <a:lnTo>
                  <a:pt x="2082" y="46"/>
                </a:lnTo>
                <a:lnTo>
                  <a:pt x="2068" y="53"/>
                </a:lnTo>
                <a:lnTo>
                  <a:pt x="2055" y="60"/>
                </a:lnTo>
                <a:lnTo>
                  <a:pt x="2055" y="60"/>
                </a:lnTo>
                <a:lnTo>
                  <a:pt x="2029" y="72"/>
                </a:lnTo>
                <a:lnTo>
                  <a:pt x="2003" y="83"/>
                </a:lnTo>
                <a:lnTo>
                  <a:pt x="1971" y="99"/>
                </a:lnTo>
                <a:lnTo>
                  <a:pt x="1952" y="110"/>
                </a:lnTo>
                <a:lnTo>
                  <a:pt x="1928" y="124"/>
                </a:lnTo>
                <a:lnTo>
                  <a:pt x="1928" y="124"/>
                </a:lnTo>
                <a:lnTo>
                  <a:pt x="1903" y="139"/>
                </a:lnTo>
                <a:lnTo>
                  <a:pt x="1880" y="152"/>
                </a:lnTo>
                <a:lnTo>
                  <a:pt x="1838" y="173"/>
                </a:lnTo>
                <a:lnTo>
                  <a:pt x="1806" y="186"/>
                </a:lnTo>
                <a:lnTo>
                  <a:pt x="1782" y="196"/>
                </a:lnTo>
                <a:lnTo>
                  <a:pt x="1782" y="196"/>
                </a:lnTo>
                <a:lnTo>
                  <a:pt x="1765" y="204"/>
                </a:lnTo>
                <a:lnTo>
                  <a:pt x="1750" y="210"/>
                </a:lnTo>
                <a:lnTo>
                  <a:pt x="1732" y="219"/>
                </a:lnTo>
                <a:lnTo>
                  <a:pt x="1718" y="224"/>
                </a:lnTo>
                <a:lnTo>
                  <a:pt x="1700" y="228"/>
                </a:lnTo>
                <a:lnTo>
                  <a:pt x="1700" y="228"/>
                </a:lnTo>
                <a:lnTo>
                  <a:pt x="1676" y="235"/>
                </a:lnTo>
                <a:lnTo>
                  <a:pt x="1644" y="246"/>
                </a:lnTo>
                <a:lnTo>
                  <a:pt x="1568" y="270"/>
                </a:lnTo>
                <a:lnTo>
                  <a:pt x="1474" y="303"/>
                </a:lnTo>
                <a:lnTo>
                  <a:pt x="1474" y="303"/>
                </a:lnTo>
                <a:lnTo>
                  <a:pt x="1585" y="358"/>
                </a:lnTo>
                <a:lnTo>
                  <a:pt x="1668" y="399"/>
                </a:lnTo>
                <a:lnTo>
                  <a:pt x="1721" y="423"/>
                </a:lnTo>
                <a:lnTo>
                  <a:pt x="1721" y="423"/>
                </a:lnTo>
                <a:lnTo>
                  <a:pt x="1734" y="430"/>
                </a:lnTo>
                <a:lnTo>
                  <a:pt x="1753" y="441"/>
                </a:lnTo>
                <a:lnTo>
                  <a:pt x="1798" y="468"/>
                </a:lnTo>
                <a:lnTo>
                  <a:pt x="1844" y="498"/>
                </a:lnTo>
                <a:lnTo>
                  <a:pt x="1883" y="521"/>
                </a:lnTo>
                <a:lnTo>
                  <a:pt x="1883" y="521"/>
                </a:lnTo>
                <a:lnTo>
                  <a:pt x="1928" y="544"/>
                </a:lnTo>
                <a:lnTo>
                  <a:pt x="1943" y="551"/>
                </a:lnTo>
                <a:lnTo>
                  <a:pt x="1957" y="556"/>
                </a:lnTo>
                <a:lnTo>
                  <a:pt x="1957" y="556"/>
                </a:lnTo>
                <a:lnTo>
                  <a:pt x="1964" y="560"/>
                </a:lnTo>
                <a:lnTo>
                  <a:pt x="1972" y="566"/>
                </a:lnTo>
                <a:lnTo>
                  <a:pt x="1980" y="572"/>
                </a:lnTo>
                <a:lnTo>
                  <a:pt x="1989" y="581"/>
                </a:lnTo>
                <a:lnTo>
                  <a:pt x="1997" y="589"/>
                </a:lnTo>
                <a:lnTo>
                  <a:pt x="2002" y="598"/>
                </a:lnTo>
                <a:lnTo>
                  <a:pt x="2006" y="606"/>
                </a:lnTo>
                <a:lnTo>
                  <a:pt x="2009" y="614"/>
                </a:lnTo>
                <a:lnTo>
                  <a:pt x="2009" y="614"/>
                </a:lnTo>
                <a:lnTo>
                  <a:pt x="2010" y="628"/>
                </a:lnTo>
                <a:lnTo>
                  <a:pt x="2013" y="642"/>
                </a:lnTo>
                <a:lnTo>
                  <a:pt x="2014" y="647"/>
                </a:lnTo>
                <a:lnTo>
                  <a:pt x="2017" y="654"/>
                </a:lnTo>
                <a:lnTo>
                  <a:pt x="2022" y="662"/>
                </a:lnTo>
                <a:lnTo>
                  <a:pt x="2028" y="670"/>
                </a:lnTo>
                <a:lnTo>
                  <a:pt x="2028" y="670"/>
                </a:lnTo>
                <a:lnTo>
                  <a:pt x="2045" y="688"/>
                </a:lnTo>
                <a:lnTo>
                  <a:pt x="2064" y="707"/>
                </a:lnTo>
                <a:lnTo>
                  <a:pt x="2071" y="715"/>
                </a:lnTo>
                <a:lnTo>
                  <a:pt x="2077" y="723"/>
                </a:lnTo>
                <a:lnTo>
                  <a:pt x="2078" y="726"/>
                </a:lnTo>
                <a:lnTo>
                  <a:pt x="2078" y="728"/>
                </a:lnTo>
                <a:lnTo>
                  <a:pt x="2077" y="730"/>
                </a:lnTo>
                <a:lnTo>
                  <a:pt x="2074" y="731"/>
                </a:lnTo>
                <a:lnTo>
                  <a:pt x="2074" y="731"/>
                </a:lnTo>
                <a:lnTo>
                  <a:pt x="2063" y="735"/>
                </a:lnTo>
                <a:lnTo>
                  <a:pt x="2056" y="736"/>
                </a:lnTo>
                <a:lnTo>
                  <a:pt x="2049" y="736"/>
                </a:lnTo>
                <a:lnTo>
                  <a:pt x="2041" y="735"/>
                </a:lnTo>
                <a:lnTo>
                  <a:pt x="2041" y="735"/>
                </a:lnTo>
                <a:lnTo>
                  <a:pt x="2029" y="731"/>
                </a:lnTo>
                <a:lnTo>
                  <a:pt x="2012" y="726"/>
                </a:lnTo>
                <a:lnTo>
                  <a:pt x="1990" y="716"/>
                </a:lnTo>
                <a:lnTo>
                  <a:pt x="1979" y="711"/>
                </a:lnTo>
                <a:lnTo>
                  <a:pt x="1967" y="703"/>
                </a:lnTo>
                <a:lnTo>
                  <a:pt x="1967" y="703"/>
                </a:lnTo>
                <a:lnTo>
                  <a:pt x="1955" y="693"/>
                </a:lnTo>
                <a:lnTo>
                  <a:pt x="1945" y="682"/>
                </a:lnTo>
                <a:lnTo>
                  <a:pt x="1936" y="670"/>
                </a:lnTo>
                <a:lnTo>
                  <a:pt x="1928" y="658"/>
                </a:lnTo>
                <a:lnTo>
                  <a:pt x="1913" y="637"/>
                </a:lnTo>
                <a:lnTo>
                  <a:pt x="1906" y="629"/>
                </a:lnTo>
                <a:lnTo>
                  <a:pt x="1899" y="624"/>
                </a:lnTo>
                <a:lnTo>
                  <a:pt x="1899" y="624"/>
                </a:lnTo>
                <a:lnTo>
                  <a:pt x="1860" y="601"/>
                </a:lnTo>
                <a:lnTo>
                  <a:pt x="1790" y="559"/>
                </a:lnTo>
                <a:lnTo>
                  <a:pt x="1717" y="517"/>
                </a:lnTo>
                <a:lnTo>
                  <a:pt x="1688" y="502"/>
                </a:lnTo>
                <a:lnTo>
                  <a:pt x="1676" y="498"/>
                </a:lnTo>
                <a:lnTo>
                  <a:pt x="1668" y="494"/>
                </a:lnTo>
                <a:lnTo>
                  <a:pt x="1668" y="494"/>
                </a:lnTo>
                <a:lnTo>
                  <a:pt x="1641" y="487"/>
                </a:lnTo>
                <a:lnTo>
                  <a:pt x="1606" y="479"/>
                </a:lnTo>
                <a:lnTo>
                  <a:pt x="1554" y="467"/>
                </a:lnTo>
                <a:lnTo>
                  <a:pt x="1477" y="452"/>
                </a:lnTo>
                <a:lnTo>
                  <a:pt x="1477" y="452"/>
                </a:lnTo>
                <a:lnTo>
                  <a:pt x="1433" y="442"/>
                </a:lnTo>
                <a:lnTo>
                  <a:pt x="1392" y="431"/>
                </a:lnTo>
                <a:lnTo>
                  <a:pt x="1355" y="421"/>
                </a:lnTo>
                <a:lnTo>
                  <a:pt x="1324" y="410"/>
                </a:lnTo>
                <a:lnTo>
                  <a:pt x="1299" y="400"/>
                </a:lnTo>
                <a:lnTo>
                  <a:pt x="1280" y="392"/>
                </a:lnTo>
                <a:lnTo>
                  <a:pt x="1263" y="384"/>
                </a:lnTo>
                <a:lnTo>
                  <a:pt x="1263" y="384"/>
                </a:lnTo>
                <a:lnTo>
                  <a:pt x="1263" y="383"/>
                </a:lnTo>
                <a:lnTo>
                  <a:pt x="1261" y="380"/>
                </a:lnTo>
                <a:lnTo>
                  <a:pt x="1257" y="374"/>
                </a:lnTo>
                <a:lnTo>
                  <a:pt x="1247" y="369"/>
                </a:lnTo>
                <a:lnTo>
                  <a:pt x="1232" y="364"/>
                </a:lnTo>
                <a:lnTo>
                  <a:pt x="1211" y="360"/>
                </a:lnTo>
                <a:lnTo>
                  <a:pt x="1182" y="356"/>
                </a:lnTo>
                <a:lnTo>
                  <a:pt x="1143" y="356"/>
                </a:lnTo>
                <a:lnTo>
                  <a:pt x="1143" y="356"/>
                </a:lnTo>
                <a:lnTo>
                  <a:pt x="1066" y="354"/>
                </a:lnTo>
                <a:lnTo>
                  <a:pt x="1005" y="353"/>
                </a:lnTo>
                <a:lnTo>
                  <a:pt x="978" y="353"/>
                </a:lnTo>
                <a:lnTo>
                  <a:pt x="955" y="354"/>
                </a:lnTo>
                <a:lnTo>
                  <a:pt x="932" y="356"/>
                </a:lnTo>
                <a:lnTo>
                  <a:pt x="910" y="358"/>
                </a:lnTo>
                <a:lnTo>
                  <a:pt x="910" y="358"/>
                </a:lnTo>
                <a:lnTo>
                  <a:pt x="889" y="361"/>
                </a:lnTo>
                <a:lnTo>
                  <a:pt x="867" y="364"/>
                </a:lnTo>
                <a:lnTo>
                  <a:pt x="822" y="365"/>
                </a:lnTo>
                <a:lnTo>
                  <a:pt x="801" y="366"/>
                </a:lnTo>
                <a:lnTo>
                  <a:pt x="778" y="369"/>
                </a:lnTo>
                <a:lnTo>
                  <a:pt x="753" y="373"/>
                </a:lnTo>
                <a:lnTo>
                  <a:pt x="728" y="377"/>
                </a:lnTo>
                <a:lnTo>
                  <a:pt x="728" y="377"/>
                </a:lnTo>
                <a:lnTo>
                  <a:pt x="699" y="383"/>
                </a:lnTo>
                <a:lnTo>
                  <a:pt x="667" y="388"/>
                </a:lnTo>
                <a:lnTo>
                  <a:pt x="599" y="396"/>
                </a:lnTo>
                <a:lnTo>
                  <a:pt x="542" y="402"/>
                </a:lnTo>
                <a:lnTo>
                  <a:pt x="525" y="404"/>
                </a:lnTo>
                <a:lnTo>
                  <a:pt x="519" y="406"/>
                </a:lnTo>
                <a:lnTo>
                  <a:pt x="518" y="407"/>
                </a:lnTo>
                <a:lnTo>
                  <a:pt x="518" y="40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90A75C07-49BC-46E1-8A3F-D60580187846}"/>
              </a:ext>
            </a:extLst>
          </p:cNvPr>
          <p:cNvSpPr>
            <a:spLocks/>
          </p:cNvSpPr>
          <p:nvPr/>
        </p:nvSpPr>
        <p:spPr bwMode="auto">
          <a:xfrm>
            <a:off x="3579813" y="4404849"/>
            <a:ext cx="2592387" cy="1356189"/>
          </a:xfrm>
          <a:custGeom>
            <a:avLst/>
            <a:gdLst>
              <a:gd name="T0" fmla="*/ 1023 w 2571"/>
              <a:gd name="T1" fmla="*/ 325 h 1345"/>
              <a:gd name="T2" fmla="*/ 943 w 2571"/>
              <a:gd name="T3" fmla="*/ 358 h 1345"/>
              <a:gd name="T4" fmla="*/ 840 w 2571"/>
              <a:gd name="T5" fmla="*/ 447 h 1345"/>
              <a:gd name="T6" fmla="*/ 679 w 2571"/>
              <a:gd name="T7" fmla="*/ 630 h 1345"/>
              <a:gd name="T8" fmla="*/ 521 w 2571"/>
              <a:gd name="T9" fmla="*/ 782 h 1345"/>
              <a:gd name="T10" fmla="*/ 472 w 2571"/>
              <a:gd name="T11" fmla="*/ 846 h 1345"/>
              <a:gd name="T12" fmla="*/ 392 w 2571"/>
              <a:gd name="T13" fmla="*/ 941 h 1345"/>
              <a:gd name="T14" fmla="*/ 204 w 2571"/>
              <a:gd name="T15" fmla="*/ 1103 h 1345"/>
              <a:gd name="T16" fmla="*/ 116 w 2571"/>
              <a:gd name="T17" fmla="*/ 1205 h 1345"/>
              <a:gd name="T18" fmla="*/ 58 w 2571"/>
              <a:gd name="T19" fmla="*/ 1265 h 1345"/>
              <a:gd name="T20" fmla="*/ 1 w 2571"/>
              <a:gd name="T21" fmla="*/ 1339 h 1345"/>
              <a:gd name="T22" fmla="*/ 40 w 2571"/>
              <a:gd name="T23" fmla="*/ 1317 h 1345"/>
              <a:gd name="T24" fmla="*/ 31 w 2571"/>
              <a:gd name="T25" fmla="*/ 1332 h 1345"/>
              <a:gd name="T26" fmla="*/ 55 w 2571"/>
              <a:gd name="T27" fmla="*/ 1327 h 1345"/>
              <a:gd name="T28" fmla="*/ 84 w 2571"/>
              <a:gd name="T29" fmla="*/ 1309 h 1345"/>
              <a:gd name="T30" fmla="*/ 69 w 2571"/>
              <a:gd name="T31" fmla="*/ 1343 h 1345"/>
              <a:gd name="T32" fmla="*/ 91 w 2571"/>
              <a:gd name="T33" fmla="*/ 1336 h 1345"/>
              <a:gd name="T34" fmla="*/ 153 w 2571"/>
              <a:gd name="T35" fmla="*/ 1307 h 1345"/>
              <a:gd name="T36" fmla="*/ 161 w 2571"/>
              <a:gd name="T37" fmla="*/ 1316 h 1345"/>
              <a:gd name="T38" fmla="*/ 234 w 2571"/>
              <a:gd name="T39" fmla="*/ 1273 h 1345"/>
              <a:gd name="T40" fmla="*/ 383 w 2571"/>
              <a:gd name="T41" fmla="*/ 1168 h 1345"/>
              <a:gd name="T42" fmla="*/ 477 w 2571"/>
              <a:gd name="T43" fmla="*/ 1078 h 1345"/>
              <a:gd name="T44" fmla="*/ 591 w 2571"/>
              <a:gd name="T45" fmla="*/ 1011 h 1345"/>
              <a:gd name="T46" fmla="*/ 672 w 2571"/>
              <a:gd name="T47" fmla="*/ 1033 h 1345"/>
              <a:gd name="T48" fmla="*/ 725 w 2571"/>
              <a:gd name="T49" fmla="*/ 1019 h 1345"/>
              <a:gd name="T50" fmla="*/ 785 w 2571"/>
              <a:gd name="T51" fmla="*/ 973 h 1345"/>
              <a:gd name="T52" fmla="*/ 798 w 2571"/>
              <a:gd name="T53" fmla="*/ 941 h 1345"/>
              <a:gd name="T54" fmla="*/ 797 w 2571"/>
              <a:gd name="T55" fmla="*/ 874 h 1345"/>
              <a:gd name="T56" fmla="*/ 797 w 2571"/>
              <a:gd name="T57" fmla="*/ 872 h 1345"/>
              <a:gd name="T58" fmla="*/ 942 w 2571"/>
              <a:gd name="T59" fmla="*/ 758 h 1345"/>
              <a:gd name="T60" fmla="*/ 1193 w 2571"/>
              <a:gd name="T61" fmla="*/ 504 h 1345"/>
              <a:gd name="T62" fmla="*/ 1241 w 2571"/>
              <a:gd name="T63" fmla="*/ 462 h 1345"/>
              <a:gd name="T64" fmla="*/ 1277 w 2571"/>
              <a:gd name="T65" fmla="*/ 457 h 1345"/>
              <a:gd name="T66" fmla="*/ 1452 w 2571"/>
              <a:gd name="T67" fmla="*/ 440 h 1345"/>
              <a:gd name="T68" fmla="*/ 1761 w 2571"/>
              <a:gd name="T69" fmla="*/ 332 h 1345"/>
              <a:gd name="T70" fmla="*/ 2009 w 2571"/>
              <a:gd name="T71" fmla="*/ 222 h 1345"/>
              <a:gd name="T72" fmla="*/ 2188 w 2571"/>
              <a:gd name="T73" fmla="*/ 160 h 1345"/>
              <a:gd name="T74" fmla="*/ 2322 w 2571"/>
              <a:gd name="T75" fmla="*/ 126 h 1345"/>
              <a:gd name="T76" fmla="*/ 2483 w 2571"/>
              <a:gd name="T77" fmla="*/ 84 h 1345"/>
              <a:gd name="T78" fmla="*/ 2569 w 2571"/>
              <a:gd name="T79" fmla="*/ 54 h 1345"/>
              <a:gd name="T80" fmla="*/ 2566 w 2571"/>
              <a:gd name="T81" fmla="*/ 41 h 1345"/>
              <a:gd name="T82" fmla="*/ 2550 w 2571"/>
              <a:gd name="T83" fmla="*/ 26 h 1345"/>
              <a:gd name="T84" fmla="*/ 2523 w 2571"/>
              <a:gd name="T85" fmla="*/ 11 h 1345"/>
              <a:gd name="T86" fmla="*/ 2456 w 2571"/>
              <a:gd name="T87" fmla="*/ 12 h 1345"/>
              <a:gd name="T88" fmla="*/ 2354 w 2571"/>
              <a:gd name="T89" fmla="*/ 4 h 1345"/>
              <a:gd name="T90" fmla="*/ 2318 w 2571"/>
              <a:gd name="T91" fmla="*/ 1 h 1345"/>
              <a:gd name="T92" fmla="*/ 2288 w 2571"/>
              <a:gd name="T93" fmla="*/ 19 h 1345"/>
              <a:gd name="T94" fmla="*/ 2227 w 2571"/>
              <a:gd name="T95" fmla="*/ 42 h 1345"/>
              <a:gd name="T96" fmla="*/ 2132 w 2571"/>
              <a:gd name="T97" fmla="*/ 51 h 1345"/>
              <a:gd name="T98" fmla="*/ 2013 w 2571"/>
              <a:gd name="T99" fmla="*/ 83 h 1345"/>
              <a:gd name="T100" fmla="*/ 1914 w 2571"/>
              <a:gd name="T101" fmla="*/ 126 h 1345"/>
              <a:gd name="T102" fmla="*/ 1664 w 2571"/>
              <a:gd name="T103" fmla="*/ 140 h 1345"/>
              <a:gd name="T104" fmla="*/ 1580 w 2571"/>
              <a:gd name="T105" fmla="*/ 153 h 1345"/>
              <a:gd name="T106" fmla="*/ 1377 w 2571"/>
              <a:gd name="T107" fmla="*/ 176 h 1345"/>
              <a:gd name="T108" fmla="*/ 1308 w 2571"/>
              <a:gd name="T109" fmla="*/ 176 h 1345"/>
              <a:gd name="T110" fmla="*/ 1181 w 2571"/>
              <a:gd name="T111" fmla="*/ 225 h 1345"/>
              <a:gd name="T112" fmla="*/ 1093 w 2571"/>
              <a:gd name="T113" fmla="*/ 285 h 1345"/>
              <a:gd name="T114" fmla="*/ 1070 w 2571"/>
              <a:gd name="T115" fmla="*/ 312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571" h="1345">
                <a:moveTo>
                  <a:pt x="1063" y="323"/>
                </a:moveTo>
                <a:lnTo>
                  <a:pt x="1063" y="323"/>
                </a:lnTo>
                <a:lnTo>
                  <a:pt x="1058" y="323"/>
                </a:lnTo>
                <a:lnTo>
                  <a:pt x="1044" y="323"/>
                </a:lnTo>
                <a:lnTo>
                  <a:pt x="1023" y="325"/>
                </a:lnTo>
                <a:lnTo>
                  <a:pt x="1009" y="329"/>
                </a:lnTo>
                <a:lnTo>
                  <a:pt x="994" y="333"/>
                </a:lnTo>
                <a:lnTo>
                  <a:pt x="979" y="339"/>
                </a:lnTo>
                <a:lnTo>
                  <a:pt x="962" y="347"/>
                </a:lnTo>
                <a:lnTo>
                  <a:pt x="943" y="358"/>
                </a:lnTo>
                <a:lnTo>
                  <a:pt x="924" y="370"/>
                </a:lnTo>
                <a:lnTo>
                  <a:pt x="904" y="385"/>
                </a:lnTo>
                <a:lnTo>
                  <a:pt x="883" y="402"/>
                </a:lnTo>
                <a:lnTo>
                  <a:pt x="862" y="424"/>
                </a:lnTo>
                <a:lnTo>
                  <a:pt x="840" y="447"/>
                </a:lnTo>
                <a:lnTo>
                  <a:pt x="840" y="447"/>
                </a:lnTo>
                <a:lnTo>
                  <a:pt x="798" y="499"/>
                </a:lnTo>
                <a:lnTo>
                  <a:pt x="756" y="546"/>
                </a:lnTo>
                <a:lnTo>
                  <a:pt x="716" y="590"/>
                </a:lnTo>
                <a:lnTo>
                  <a:pt x="679" y="630"/>
                </a:lnTo>
                <a:lnTo>
                  <a:pt x="617" y="693"/>
                </a:lnTo>
                <a:lnTo>
                  <a:pt x="578" y="729"/>
                </a:lnTo>
                <a:lnTo>
                  <a:pt x="578" y="729"/>
                </a:lnTo>
                <a:lnTo>
                  <a:pt x="537" y="767"/>
                </a:lnTo>
                <a:lnTo>
                  <a:pt x="521" y="782"/>
                </a:lnTo>
                <a:lnTo>
                  <a:pt x="521" y="782"/>
                </a:lnTo>
                <a:lnTo>
                  <a:pt x="511" y="796"/>
                </a:lnTo>
                <a:lnTo>
                  <a:pt x="496" y="816"/>
                </a:lnTo>
                <a:lnTo>
                  <a:pt x="472" y="846"/>
                </a:lnTo>
                <a:lnTo>
                  <a:pt x="472" y="846"/>
                </a:lnTo>
                <a:lnTo>
                  <a:pt x="450" y="874"/>
                </a:lnTo>
                <a:lnTo>
                  <a:pt x="434" y="896"/>
                </a:lnTo>
                <a:lnTo>
                  <a:pt x="423" y="908"/>
                </a:lnTo>
                <a:lnTo>
                  <a:pt x="411" y="923"/>
                </a:lnTo>
                <a:lnTo>
                  <a:pt x="392" y="941"/>
                </a:lnTo>
                <a:lnTo>
                  <a:pt x="368" y="964"/>
                </a:lnTo>
                <a:lnTo>
                  <a:pt x="368" y="964"/>
                </a:lnTo>
                <a:lnTo>
                  <a:pt x="308" y="1015"/>
                </a:lnTo>
                <a:lnTo>
                  <a:pt x="253" y="1061"/>
                </a:lnTo>
                <a:lnTo>
                  <a:pt x="204" y="1103"/>
                </a:lnTo>
                <a:lnTo>
                  <a:pt x="185" y="1121"/>
                </a:lnTo>
                <a:lnTo>
                  <a:pt x="172" y="1137"/>
                </a:lnTo>
                <a:lnTo>
                  <a:pt x="172" y="1137"/>
                </a:lnTo>
                <a:lnTo>
                  <a:pt x="131" y="1186"/>
                </a:lnTo>
                <a:lnTo>
                  <a:pt x="116" y="1205"/>
                </a:lnTo>
                <a:lnTo>
                  <a:pt x="116" y="1205"/>
                </a:lnTo>
                <a:lnTo>
                  <a:pt x="89" y="1232"/>
                </a:lnTo>
                <a:lnTo>
                  <a:pt x="69" y="1252"/>
                </a:lnTo>
                <a:lnTo>
                  <a:pt x="58" y="1265"/>
                </a:lnTo>
                <a:lnTo>
                  <a:pt x="58" y="1265"/>
                </a:lnTo>
                <a:lnTo>
                  <a:pt x="24" y="1304"/>
                </a:lnTo>
                <a:lnTo>
                  <a:pt x="5" y="1328"/>
                </a:lnTo>
                <a:lnTo>
                  <a:pt x="0" y="1335"/>
                </a:lnTo>
                <a:lnTo>
                  <a:pt x="0" y="1338"/>
                </a:lnTo>
                <a:lnTo>
                  <a:pt x="1" y="1339"/>
                </a:lnTo>
                <a:lnTo>
                  <a:pt x="1" y="1339"/>
                </a:lnTo>
                <a:lnTo>
                  <a:pt x="5" y="1338"/>
                </a:lnTo>
                <a:lnTo>
                  <a:pt x="11" y="1335"/>
                </a:lnTo>
                <a:lnTo>
                  <a:pt x="24" y="1328"/>
                </a:lnTo>
                <a:lnTo>
                  <a:pt x="40" y="1317"/>
                </a:lnTo>
                <a:lnTo>
                  <a:pt x="40" y="1317"/>
                </a:lnTo>
                <a:lnTo>
                  <a:pt x="36" y="1320"/>
                </a:lnTo>
                <a:lnTo>
                  <a:pt x="32" y="1326"/>
                </a:lnTo>
                <a:lnTo>
                  <a:pt x="30" y="1330"/>
                </a:lnTo>
                <a:lnTo>
                  <a:pt x="31" y="1332"/>
                </a:lnTo>
                <a:lnTo>
                  <a:pt x="32" y="1334"/>
                </a:lnTo>
                <a:lnTo>
                  <a:pt x="38" y="1334"/>
                </a:lnTo>
                <a:lnTo>
                  <a:pt x="38" y="1334"/>
                </a:lnTo>
                <a:lnTo>
                  <a:pt x="46" y="1331"/>
                </a:lnTo>
                <a:lnTo>
                  <a:pt x="55" y="1327"/>
                </a:lnTo>
                <a:lnTo>
                  <a:pt x="72" y="1316"/>
                </a:lnTo>
                <a:lnTo>
                  <a:pt x="86" y="1304"/>
                </a:lnTo>
                <a:lnTo>
                  <a:pt x="92" y="1300"/>
                </a:lnTo>
                <a:lnTo>
                  <a:pt x="92" y="1300"/>
                </a:lnTo>
                <a:lnTo>
                  <a:pt x="84" y="1309"/>
                </a:lnTo>
                <a:lnTo>
                  <a:pt x="78" y="1319"/>
                </a:lnTo>
                <a:lnTo>
                  <a:pt x="72" y="1330"/>
                </a:lnTo>
                <a:lnTo>
                  <a:pt x="69" y="1338"/>
                </a:lnTo>
                <a:lnTo>
                  <a:pt x="68" y="1342"/>
                </a:lnTo>
                <a:lnTo>
                  <a:pt x="69" y="1343"/>
                </a:lnTo>
                <a:lnTo>
                  <a:pt x="72" y="1345"/>
                </a:lnTo>
                <a:lnTo>
                  <a:pt x="76" y="1345"/>
                </a:lnTo>
                <a:lnTo>
                  <a:pt x="81" y="1342"/>
                </a:lnTo>
                <a:lnTo>
                  <a:pt x="91" y="1336"/>
                </a:lnTo>
                <a:lnTo>
                  <a:pt x="91" y="1336"/>
                </a:lnTo>
                <a:lnTo>
                  <a:pt x="143" y="1307"/>
                </a:lnTo>
                <a:lnTo>
                  <a:pt x="158" y="1299"/>
                </a:lnTo>
                <a:lnTo>
                  <a:pt x="158" y="1299"/>
                </a:lnTo>
                <a:lnTo>
                  <a:pt x="155" y="1303"/>
                </a:lnTo>
                <a:lnTo>
                  <a:pt x="153" y="1307"/>
                </a:lnTo>
                <a:lnTo>
                  <a:pt x="151" y="1311"/>
                </a:lnTo>
                <a:lnTo>
                  <a:pt x="153" y="1315"/>
                </a:lnTo>
                <a:lnTo>
                  <a:pt x="153" y="1316"/>
                </a:lnTo>
                <a:lnTo>
                  <a:pt x="155" y="1316"/>
                </a:lnTo>
                <a:lnTo>
                  <a:pt x="161" y="1316"/>
                </a:lnTo>
                <a:lnTo>
                  <a:pt x="172" y="1312"/>
                </a:lnTo>
                <a:lnTo>
                  <a:pt x="172" y="1312"/>
                </a:lnTo>
                <a:lnTo>
                  <a:pt x="184" y="1305"/>
                </a:lnTo>
                <a:lnTo>
                  <a:pt x="199" y="1297"/>
                </a:lnTo>
                <a:lnTo>
                  <a:pt x="234" y="1273"/>
                </a:lnTo>
                <a:lnTo>
                  <a:pt x="277" y="1242"/>
                </a:lnTo>
                <a:lnTo>
                  <a:pt x="333" y="1205"/>
                </a:lnTo>
                <a:lnTo>
                  <a:pt x="333" y="1205"/>
                </a:lnTo>
                <a:lnTo>
                  <a:pt x="361" y="1186"/>
                </a:lnTo>
                <a:lnTo>
                  <a:pt x="383" y="1168"/>
                </a:lnTo>
                <a:lnTo>
                  <a:pt x="402" y="1151"/>
                </a:lnTo>
                <a:lnTo>
                  <a:pt x="417" y="1136"/>
                </a:lnTo>
                <a:lnTo>
                  <a:pt x="444" y="1106"/>
                </a:lnTo>
                <a:lnTo>
                  <a:pt x="460" y="1092"/>
                </a:lnTo>
                <a:lnTo>
                  <a:pt x="477" y="1078"/>
                </a:lnTo>
                <a:lnTo>
                  <a:pt x="477" y="1078"/>
                </a:lnTo>
                <a:lnTo>
                  <a:pt x="551" y="1029"/>
                </a:lnTo>
                <a:lnTo>
                  <a:pt x="583" y="1008"/>
                </a:lnTo>
                <a:lnTo>
                  <a:pt x="583" y="1008"/>
                </a:lnTo>
                <a:lnTo>
                  <a:pt x="591" y="1011"/>
                </a:lnTo>
                <a:lnTo>
                  <a:pt x="611" y="1019"/>
                </a:lnTo>
                <a:lnTo>
                  <a:pt x="625" y="1023"/>
                </a:lnTo>
                <a:lnTo>
                  <a:pt x="640" y="1027"/>
                </a:lnTo>
                <a:lnTo>
                  <a:pt x="656" y="1030"/>
                </a:lnTo>
                <a:lnTo>
                  <a:pt x="672" y="1033"/>
                </a:lnTo>
                <a:lnTo>
                  <a:pt x="672" y="1033"/>
                </a:lnTo>
                <a:lnTo>
                  <a:pt x="680" y="1033"/>
                </a:lnTo>
                <a:lnTo>
                  <a:pt x="689" y="1031"/>
                </a:lnTo>
                <a:lnTo>
                  <a:pt x="707" y="1027"/>
                </a:lnTo>
                <a:lnTo>
                  <a:pt x="725" y="1019"/>
                </a:lnTo>
                <a:lnTo>
                  <a:pt x="741" y="1011"/>
                </a:lnTo>
                <a:lnTo>
                  <a:pt x="756" y="1000"/>
                </a:lnTo>
                <a:lnTo>
                  <a:pt x="770" y="991"/>
                </a:lnTo>
                <a:lnTo>
                  <a:pt x="779" y="981"/>
                </a:lnTo>
                <a:lnTo>
                  <a:pt x="785" y="973"/>
                </a:lnTo>
                <a:lnTo>
                  <a:pt x="785" y="973"/>
                </a:lnTo>
                <a:lnTo>
                  <a:pt x="790" y="964"/>
                </a:lnTo>
                <a:lnTo>
                  <a:pt x="794" y="958"/>
                </a:lnTo>
                <a:lnTo>
                  <a:pt x="797" y="951"/>
                </a:lnTo>
                <a:lnTo>
                  <a:pt x="798" y="941"/>
                </a:lnTo>
                <a:lnTo>
                  <a:pt x="798" y="941"/>
                </a:lnTo>
                <a:lnTo>
                  <a:pt x="798" y="927"/>
                </a:lnTo>
                <a:lnTo>
                  <a:pt x="797" y="914"/>
                </a:lnTo>
                <a:lnTo>
                  <a:pt x="794" y="900"/>
                </a:lnTo>
                <a:lnTo>
                  <a:pt x="797" y="874"/>
                </a:lnTo>
                <a:lnTo>
                  <a:pt x="797" y="874"/>
                </a:lnTo>
                <a:lnTo>
                  <a:pt x="794" y="876"/>
                </a:lnTo>
                <a:lnTo>
                  <a:pt x="793" y="876"/>
                </a:lnTo>
                <a:lnTo>
                  <a:pt x="794" y="876"/>
                </a:lnTo>
                <a:lnTo>
                  <a:pt x="797" y="872"/>
                </a:lnTo>
                <a:lnTo>
                  <a:pt x="824" y="850"/>
                </a:lnTo>
                <a:lnTo>
                  <a:pt x="893" y="798"/>
                </a:lnTo>
                <a:lnTo>
                  <a:pt x="893" y="798"/>
                </a:lnTo>
                <a:lnTo>
                  <a:pt x="917" y="779"/>
                </a:lnTo>
                <a:lnTo>
                  <a:pt x="942" y="758"/>
                </a:lnTo>
                <a:lnTo>
                  <a:pt x="993" y="712"/>
                </a:lnTo>
                <a:lnTo>
                  <a:pt x="1043" y="664"/>
                </a:lnTo>
                <a:lnTo>
                  <a:pt x="1090" y="615"/>
                </a:lnTo>
                <a:lnTo>
                  <a:pt x="1167" y="533"/>
                </a:lnTo>
                <a:lnTo>
                  <a:pt x="1193" y="504"/>
                </a:lnTo>
                <a:lnTo>
                  <a:pt x="1208" y="489"/>
                </a:lnTo>
                <a:lnTo>
                  <a:pt x="1208" y="489"/>
                </a:lnTo>
                <a:lnTo>
                  <a:pt x="1223" y="476"/>
                </a:lnTo>
                <a:lnTo>
                  <a:pt x="1235" y="465"/>
                </a:lnTo>
                <a:lnTo>
                  <a:pt x="1241" y="462"/>
                </a:lnTo>
                <a:lnTo>
                  <a:pt x="1245" y="459"/>
                </a:lnTo>
                <a:lnTo>
                  <a:pt x="1250" y="458"/>
                </a:lnTo>
                <a:lnTo>
                  <a:pt x="1255" y="458"/>
                </a:lnTo>
                <a:lnTo>
                  <a:pt x="1255" y="458"/>
                </a:lnTo>
                <a:lnTo>
                  <a:pt x="1277" y="457"/>
                </a:lnTo>
                <a:lnTo>
                  <a:pt x="1314" y="454"/>
                </a:lnTo>
                <a:lnTo>
                  <a:pt x="1416" y="446"/>
                </a:lnTo>
                <a:lnTo>
                  <a:pt x="1416" y="446"/>
                </a:lnTo>
                <a:lnTo>
                  <a:pt x="1433" y="445"/>
                </a:lnTo>
                <a:lnTo>
                  <a:pt x="1452" y="440"/>
                </a:lnTo>
                <a:lnTo>
                  <a:pt x="1502" y="427"/>
                </a:lnTo>
                <a:lnTo>
                  <a:pt x="1557" y="408"/>
                </a:lnTo>
                <a:lnTo>
                  <a:pt x="1617" y="388"/>
                </a:lnTo>
                <a:lnTo>
                  <a:pt x="1718" y="350"/>
                </a:lnTo>
                <a:lnTo>
                  <a:pt x="1761" y="332"/>
                </a:lnTo>
                <a:lnTo>
                  <a:pt x="1761" y="332"/>
                </a:lnTo>
                <a:lnTo>
                  <a:pt x="1814" y="308"/>
                </a:lnTo>
                <a:lnTo>
                  <a:pt x="1870" y="282"/>
                </a:lnTo>
                <a:lnTo>
                  <a:pt x="1937" y="252"/>
                </a:lnTo>
                <a:lnTo>
                  <a:pt x="2009" y="222"/>
                </a:lnTo>
                <a:lnTo>
                  <a:pt x="2079" y="194"/>
                </a:lnTo>
                <a:lnTo>
                  <a:pt x="2112" y="182"/>
                </a:lnTo>
                <a:lnTo>
                  <a:pt x="2140" y="172"/>
                </a:lnTo>
                <a:lnTo>
                  <a:pt x="2166" y="164"/>
                </a:lnTo>
                <a:lnTo>
                  <a:pt x="2188" y="160"/>
                </a:lnTo>
                <a:lnTo>
                  <a:pt x="2188" y="160"/>
                </a:lnTo>
                <a:lnTo>
                  <a:pt x="2224" y="153"/>
                </a:lnTo>
                <a:lnTo>
                  <a:pt x="2261" y="144"/>
                </a:lnTo>
                <a:lnTo>
                  <a:pt x="2293" y="135"/>
                </a:lnTo>
                <a:lnTo>
                  <a:pt x="2322" y="126"/>
                </a:lnTo>
                <a:lnTo>
                  <a:pt x="2366" y="112"/>
                </a:lnTo>
                <a:lnTo>
                  <a:pt x="2385" y="106"/>
                </a:lnTo>
                <a:lnTo>
                  <a:pt x="2385" y="106"/>
                </a:lnTo>
                <a:lnTo>
                  <a:pt x="2418" y="99"/>
                </a:lnTo>
                <a:lnTo>
                  <a:pt x="2483" y="84"/>
                </a:lnTo>
                <a:lnTo>
                  <a:pt x="2515" y="76"/>
                </a:lnTo>
                <a:lnTo>
                  <a:pt x="2545" y="66"/>
                </a:lnTo>
                <a:lnTo>
                  <a:pt x="2556" y="62"/>
                </a:lnTo>
                <a:lnTo>
                  <a:pt x="2564" y="58"/>
                </a:lnTo>
                <a:lnTo>
                  <a:pt x="2569" y="54"/>
                </a:lnTo>
                <a:lnTo>
                  <a:pt x="2571" y="53"/>
                </a:lnTo>
                <a:lnTo>
                  <a:pt x="2571" y="50"/>
                </a:lnTo>
                <a:lnTo>
                  <a:pt x="2571" y="50"/>
                </a:lnTo>
                <a:lnTo>
                  <a:pt x="2568" y="45"/>
                </a:lnTo>
                <a:lnTo>
                  <a:pt x="2566" y="41"/>
                </a:lnTo>
                <a:lnTo>
                  <a:pt x="2561" y="36"/>
                </a:lnTo>
                <a:lnTo>
                  <a:pt x="2557" y="35"/>
                </a:lnTo>
                <a:lnTo>
                  <a:pt x="2556" y="34"/>
                </a:lnTo>
                <a:lnTo>
                  <a:pt x="2556" y="34"/>
                </a:lnTo>
                <a:lnTo>
                  <a:pt x="2550" y="26"/>
                </a:lnTo>
                <a:lnTo>
                  <a:pt x="2543" y="19"/>
                </a:lnTo>
                <a:lnTo>
                  <a:pt x="2541" y="16"/>
                </a:lnTo>
                <a:lnTo>
                  <a:pt x="2537" y="15"/>
                </a:lnTo>
                <a:lnTo>
                  <a:pt x="2537" y="15"/>
                </a:lnTo>
                <a:lnTo>
                  <a:pt x="2523" y="11"/>
                </a:lnTo>
                <a:lnTo>
                  <a:pt x="2514" y="9"/>
                </a:lnTo>
                <a:lnTo>
                  <a:pt x="2499" y="9"/>
                </a:lnTo>
                <a:lnTo>
                  <a:pt x="2499" y="9"/>
                </a:lnTo>
                <a:lnTo>
                  <a:pt x="2474" y="12"/>
                </a:lnTo>
                <a:lnTo>
                  <a:pt x="2456" y="12"/>
                </a:lnTo>
                <a:lnTo>
                  <a:pt x="2419" y="12"/>
                </a:lnTo>
                <a:lnTo>
                  <a:pt x="2419" y="12"/>
                </a:lnTo>
                <a:lnTo>
                  <a:pt x="2399" y="11"/>
                </a:lnTo>
                <a:lnTo>
                  <a:pt x="2380" y="8"/>
                </a:lnTo>
                <a:lnTo>
                  <a:pt x="2354" y="4"/>
                </a:lnTo>
                <a:lnTo>
                  <a:pt x="2336" y="1"/>
                </a:lnTo>
                <a:lnTo>
                  <a:pt x="2328" y="0"/>
                </a:lnTo>
                <a:lnTo>
                  <a:pt x="2323" y="0"/>
                </a:lnTo>
                <a:lnTo>
                  <a:pt x="2323" y="0"/>
                </a:lnTo>
                <a:lnTo>
                  <a:pt x="2318" y="1"/>
                </a:lnTo>
                <a:lnTo>
                  <a:pt x="2313" y="3"/>
                </a:lnTo>
                <a:lnTo>
                  <a:pt x="2308" y="8"/>
                </a:lnTo>
                <a:lnTo>
                  <a:pt x="2303" y="11"/>
                </a:lnTo>
                <a:lnTo>
                  <a:pt x="2297" y="15"/>
                </a:lnTo>
                <a:lnTo>
                  <a:pt x="2288" y="19"/>
                </a:lnTo>
                <a:lnTo>
                  <a:pt x="2274" y="24"/>
                </a:lnTo>
                <a:lnTo>
                  <a:pt x="2274" y="24"/>
                </a:lnTo>
                <a:lnTo>
                  <a:pt x="2250" y="34"/>
                </a:lnTo>
                <a:lnTo>
                  <a:pt x="2235" y="39"/>
                </a:lnTo>
                <a:lnTo>
                  <a:pt x="2227" y="42"/>
                </a:lnTo>
                <a:lnTo>
                  <a:pt x="2216" y="43"/>
                </a:lnTo>
                <a:lnTo>
                  <a:pt x="2181" y="46"/>
                </a:lnTo>
                <a:lnTo>
                  <a:pt x="2181" y="46"/>
                </a:lnTo>
                <a:lnTo>
                  <a:pt x="2157" y="47"/>
                </a:lnTo>
                <a:lnTo>
                  <a:pt x="2132" y="51"/>
                </a:lnTo>
                <a:lnTo>
                  <a:pt x="2106" y="55"/>
                </a:lnTo>
                <a:lnTo>
                  <a:pt x="2082" y="61"/>
                </a:lnTo>
                <a:lnTo>
                  <a:pt x="2058" y="68"/>
                </a:lnTo>
                <a:lnTo>
                  <a:pt x="2035" y="76"/>
                </a:lnTo>
                <a:lnTo>
                  <a:pt x="2013" y="83"/>
                </a:lnTo>
                <a:lnTo>
                  <a:pt x="1996" y="91"/>
                </a:lnTo>
                <a:lnTo>
                  <a:pt x="1996" y="91"/>
                </a:lnTo>
                <a:lnTo>
                  <a:pt x="1940" y="115"/>
                </a:lnTo>
                <a:lnTo>
                  <a:pt x="1924" y="122"/>
                </a:lnTo>
                <a:lnTo>
                  <a:pt x="1914" y="126"/>
                </a:lnTo>
                <a:lnTo>
                  <a:pt x="1914" y="126"/>
                </a:lnTo>
                <a:lnTo>
                  <a:pt x="1879" y="130"/>
                </a:lnTo>
                <a:lnTo>
                  <a:pt x="1810" y="135"/>
                </a:lnTo>
                <a:lnTo>
                  <a:pt x="1713" y="145"/>
                </a:lnTo>
                <a:lnTo>
                  <a:pt x="1664" y="140"/>
                </a:lnTo>
                <a:lnTo>
                  <a:pt x="1664" y="140"/>
                </a:lnTo>
                <a:lnTo>
                  <a:pt x="1651" y="144"/>
                </a:lnTo>
                <a:lnTo>
                  <a:pt x="1625" y="148"/>
                </a:lnTo>
                <a:lnTo>
                  <a:pt x="1580" y="153"/>
                </a:lnTo>
                <a:lnTo>
                  <a:pt x="1580" y="153"/>
                </a:lnTo>
                <a:lnTo>
                  <a:pt x="1472" y="167"/>
                </a:lnTo>
                <a:lnTo>
                  <a:pt x="1396" y="177"/>
                </a:lnTo>
                <a:lnTo>
                  <a:pt x="1396" y="177"/>
                </a:lnTo>
                <a:lnTo>
                  <a:pt x="1387" y="177"/>
                </a:lnTo>
                <a:lnTo>
                  <a:pt x="1377" y="176"/>
                </a:lnTo>
                <a:lnTo>
                  <a:pt x="1369" y="175"/>
                </a:lnTo>
                <a:lnTo>
                  <a:pt x="1360" y="172"/>
                </a:lnTo>
                <a:lnTo>
                  <a:pt x="1347" y="171"/>
                </a:lnTo>
                <a:lnTo>
                  <a:pt x="1331" y="172"/>
                </a:lnTo>
                <a:lnTo>
                  <a:pt x="1308" y="176"/>
                </a:lnTo>
                <a:lnTo>
                  <a:pt x="1278" y="184"/>
                </a:lnTo>
                <a:lnTo>
                  <a:pt x="1278" y="184"/>
                </a:lnTo>
                <a:lnTo>
                  <a:pt x="1245" y="196"/>
                </a:lnTo>
                <a:lnTo>
                  <a:pt x="1212" y="210"/>
                </a:lnTo>
                <a:lnTo>
                  <a:pt x="1181" y="225"/>
                </a:lnTo>
                <a:lnTo>
                  <a:pt x="1154" y="240"/>
                </a:lnTo>
                <a:lnTo>
                  <a:pt x="1113" y="263"/>
                </a:lnTo>
                <a:lnTo>
                  <a:pt x="1098" y="274"/>
                </a:lnTo>
                <a:lnTo>
                  <a:pt x="1098" y="274"/>
                </a:lnTo>
                <a:lnTo>
                  <a:pt x="1093" y="285"/>
                </a:lnTo>
                <a:lnTo>
                  <a:pt x="1088" y="293"/>
                </a:lnTo>
                <a:lnTo>
                  <a:pt x="1082" y="298"/>
                </a:lnTo>
                <a:lnTo>
                  <a:pt x="1082" y="298"/>
                </a:lnTo>
                <a:lnTo>
                  <a:pt x="1075" y="304"/>
                </a:lnTo>
                <a:lnTo>
                  <a:pt x="1070" y="312"/>
                </a:lnTo>
                <a:lnTo>
                  <a:pt x="1063" y="323"/>
                </a:lnTo>
                <a:lnTo>
                  <a:pt x="1063" y="3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1A7EDD67-55D0-4CCC-AA11-E97E7A75F54C}"/>
              </a:ext>
            </a:extLst>
          </p:cNvPr>
          <p:cNvSpPr>
            <a:spLocks noEditPoints="1"/>
          </p:cNvSpPr>
          <p:nvPr/>
        </p:nvSpPr>
        <p:spPr bwMode="auto">
          <a:xfrm>
            <a:off x="6906985" y="1012084"/>
            <a:ext cx="1823358" cy="2342620"/>
          </a:xfrm>
          <a:custGeom>
            <a:avLst/>
            <a:gdLst>
              <a:gd name="T0" fmla="*/ 924 w 1689"/>
              <a:gd name="T1" fmla="*/ 22 h 2170"/>
              <a:gd name="T2" fmla="*/ 644 w 1689"/>
              <a:gd name="T3" fmla="*/ 140 h 2170"/>
              <a:gd name="T4" fmla="*/ 432 w 1689"/>
              <a:gd name="T5" fmla="*/ 340 h 2170"/>
              <a:gd name="T6" fmla="*/ 296 w 1689"/>
              <a:gd name="T7" fmla="*/ 498 h 2170"/>
              <a:gd name="T8" fmla="*/ 150 w 1689"/>
              <a:gd name="T9" fmla="*/ 532 h 2170"/>
              <a:gd name="T10" fmla="*/ 42 w 1689"/>
              <a:gd name="T11" fmla="*/ 595 h 2170"/>
              <a:gd name="T12" fmla="*/ 0 w 1689"/>
              <a:gd name="T13" fmla="*/ 713 h 2170"/>
              <a:gd name="T14" fmla="*/ 28 w 1689"/>
              <a:gd name="T15" fmla="*/ 811 h 2170"/>
              <a:gd name="T16" fmla="*/ 120 w 1689"/>
              <a:gd name="T17" fmla="*/ 891 h 2170"/>
              <a:gd name="T18" fmla="*/ 190 w 1689"/>
              <a:gd name="T19" fmla="*/ 939 h 2170"/>
              <a:gd name="T20" fmla="*/ 274 w 1689"/>
              <a:gd name="T21" fmla="*/ 917 h 2170"/>
              <a:gd name="T22" fmla="*/ 356 w 1689"/>
              <a:gd name="T23" fmla="*/ 901 h 2170"/>
              <a:gd name="T24" fmla="*/ 430 w 1689"/>
              <a:gd name="T25" fmla="*/ 881 h 2170"/>
              <a:gd name="T26" fmla="*/ 502 w 1689"/>
              <a:gd name="T27" fmla="*/ 1067 h 2170"/>
              <a:gd name="T28" fmla="*/ 580 w 1689"/>
              <a:gd name="T29" fmla="*/ 1551 h 2170"/>
              <a:gd name="T30" fmla="*/ 636 w 1689"/>
              <a:gd name="T31" fmla="*/ 1950 h 2170"/>
              <a:gd name="T32" fmla="*/ 668 w 1689"/>
              <a:gd name="T33" fmla="*/ 2102 h 2170"/>
              <a:gd name="T34" fmla="*/ 710 w 1689"/>
              <a:gd name="T35" fmla="*/ 2166 h 2170"/>
              <a:gd name="T36" fmla="*/ 732 w 1689"/>
              <a:gd name="T37" fmla="*/ 2170 h 2170"/>
              <a:gd name="T38" fmla="*/ 730 w 1689"/>
              <a:gd name="T39" fmla="*/ 2136 h 2170"/>
              <a:gd name="T40" fmla="*/ 726 w 1689"/>
              <a:gd name="T41" fmla="*/ 2064 h 2170"/>
              <a:gd name="T42" fmla="*/ 708 w 1689"/>
              <a:gd name="T43" fmla="*/ 1996 h 2170"/>
              <a:gd name="T44" fmla="*/ 664 w 1689"/>
              <a:gd name="T45" fmla="*/ 1615 h 2170"/>
              <a:gd name="T46" fmla="*/ 664 w 1689"/>
              <a:gd name="T47" fmla="*/ 1105 h 2170"/>
              <a:gd name="T48" fmla="*/ 672 w 1689"/>
              <a:gd name="T49" fmla="*/ 829 h 2170"/>
              <a:gd name="T50" fmla="*/ 748 w 1689"/>
              <a:gd name="T51" fmla="*/ 717 h 2170"/>
              <a:gd name="T52" fmla="*/ 936 w 1689"/>
              <a:gd name="T53" fmla="*/ 567 h 2170"/>
              <a:gd name="T54" fmla="*/ 1020 w 1689"/>
              <a:gd name="T55" fmla="*/ 657 h 2170"/>
              <a:gd name="T56" fmla="*/ 890 w 1689"/>
              <a:gd name="T57" fmla="*/ 879 h 2170"/>
              <a:gd name="T58" fmla="*/ 880 w 1689"/>
              <a:gd name="T59" fmla="*/ 1009 h 2170"/>
              <a:gd name="T60" fmla="*/ 942 w 1689"/>
              <a:gd name="T61" fmla="*/ 1193 h 2170"/>
              <a:gd name="T62" fmla="*/ 956 w 1689"/>
              <a:gd name="T63" fmla="*/ 1497 h 2170"/>
              <a:gd name="T64" fmla="*/ 944 w 1689"/>
              <a:gd name="T65" fmla="*/ 1706 h 2170"/>
              <a:gd name="T66" fmla="*/ 816 w 1689"/>
              <a:gd name="T67" fmla="*/ 1822 h 2170"/>
              <a:gd name="T68" fmla="*/ 730 w 1689"/>
              <a:gd name="T69" fmla="*/ 1856 h 2170"/>
              <a:gd name="T70" fmla="*/ 750 w 1689"/>
              <a:gd name="T71" fmla="*/ 1890 h 2170"/>
              <a:gd name="T72" fmla="*/ 772 w 1689"/>
              <a:gd name="T73" fmla="*/ 1920 h 2170"/>
              <a:gd name="T74" fmla="*/ 850 w 1689"/>
              <a:gd name="T75" fmla="*/ 1924 h 2170"/>
              <a:gd name="T76" fmla="*/ 990 w 1689"/>
              <a:gd name="T77" fmla="*/ 1876 h 2170"/>
              <a:gd name="T78" fmla="*/ 1108 w 1689"/>
              <a:gd name="T79" fmla="*/ 1866 h 2170"/>
              <a:gd name="T80" fmla="*/ 1112 w 1689"/>
              <a:gd name="T81" fmla="*/ 1776 h 2170"/>
              <a:gd name="T82" fmla="*/ 1328 w 1689"/>
              <a:gd name="T83" fmla="*/ 1762 h 2170"/>
              <a:gd name="T84" fmla="*/ 1368 w 1689"/>
              <a:gd name="T85" fmla="*/ 1700 h 2170"/>
              <a:gd name="T86" fmla="*/ 1346 w 1689"/>
              <a:gd name="T87" fmla="*/ 1627 h 2170"/>
              <a:gd name="T88" fmla="*/ 1262 w 1689"/>
              <a:gd name="T89" fmla="*/ 1451 h 2170"/>
              <a:gd name="T90" fmla="*/ 1384 w 1689"/>
              <a:gd name="T91" fmla="*/ 853 h 2170"/>
              <a:gd name="T92" fmla="*/ 1587 w 1689"/>
              <a:gd name="T93" fmla="*/ 633 h 2170"/>
              <a:gd name="T94" fmla="*/ 1683 w 1689"/>
              <a:gd name="T95" fmla="*/ 430 h 2170"/>
              <a:gd name="T96" fmla="*/ 1681 w 1689"/>
              <a:gd name="T97" fmla="*/ 266 h 2170"/>
              <a:gd name="T98" fmla="*/ 1593 w 1689"/>
              <a:gd name="T99" fmla="*/ 130 h 2170"/>
              <a:gd name="T100" fmla="*/ 1386 w 1689"/>
              <a:gd name="T101" fmla="*/ 42 h 2170"/>
              <a:gd name="T102" fmla="*/ 1154 w 1689"/>
              <a:gd name="T103" fmla="*/ 10 h 2170"/>
              <a:gd name="T104" fmla="*/ 1152 w 1689"/>
              <a:gd name="T105" fmla="*/ 1575 h 2170"/>
              <a:gd name="T106" fmla="*/ 1156 w 1689"/>
              <a:gd name="T107" fmla="*/ 1656 h 2170"/>
              <a:gd name="T108" fmla="*/ 1100 w 1689"/>
              <a:gd name="T109" fmla="*/ 1694 h 2170"/>
              <a:gd name="T110" fmla="*/ 1092 w 1689"/>
              <a:gd name="T111" fmla="*/ 1555 h 2170"/>
              <a:gd name="T112" fmla="*/ 1108 w 1689"/>
              <a:gd name="T113" fmla="*/ 1375 h 2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89" h="2170">
                <a:moveTo>
                  <a:pt x="1080" y="0"/>
                </a:moveTo>
                <a:lnTo>
                  <a:pt x="1080" y="0"/>
                </a:lnTo>
                <a:lnTo>
                  <a:pt x="1058" y="0"/>
                </a:lnTo>
                <a:lnTo>
                  <a:pt x="1034" y="2"/>
                </a:lnTo>
                <a:lnTo>
                  <a:pt x="1008" y="4"/>
                </a:lnTo>
                <a:lnTo>
                  <a:pt x="980" y="8"/>
                </a:lnTo>
                <a:lnTo>
                  <a:pt x="924" y="22"/>
                </a:lnTo>
                <a:lnTo>
                  <a:pt x="866" y="38"/>
                </a:lnTo>
                <a:lnTo>
                  <a:pt x="810" y="56"/>
                </a:lnTo>
                <a:lnTo>
                  <a:pt x="760" y="76"/>
                </a:lnTo>
                <a:lnTo>
                  <a:pt x="720" y="94"/>
                </a:lnTo>
                <a:lnTo>
                  <a:pt x="694" y="108"/>
                </a:lnTo>
                <a:lnTo>
                  <a:pt x="694" y="108"/>
                </a:lnTo>
                <a:lnTo>
                  <a:pt x="644" y="140"/>
                </a:lnTo>
                <a:lnTo>
                  <a:pt x="582" y="182"/>
                </a:lnTo>
                <a:lnTo>
                  <a:pt x="550" y="206"/>
                </a:lnTo>
                <a:lnTo>
                  <a:pt x="520" y="232"/>
                </a:lnTo>
                <a:lnTo>
                  <a:pt x="494" y="258"/>
                </a:lnTo>
                <a:lnTo>
                  <a:pt x="472" y="286"/>
                </a:lnTo>
                <a:lnTo>
                  <a:pt x="472" y="286"/>
                </a:lnTo>
                <a:lnTo>
                  <a:pt x="432" y="340"/>
                </a:lnTo>
                <a:lnTo>
                  <a:pt x="392" y="388"/>
                </a:lnTo>
                <a:lnTo>
                  <a:pt x="360" y="426"/>
                </a:lnTo>
                <a:lnTo>
                  <a:pt x="342" y="444"/>
                </a:lnTo>
                <a:lnTo>
                  <a:pt x="342" y="444"/>
                </a:lnTo>
                <a:lnTo>
                  <a:pt x="334" y="452"/>
                </a:lnTo>
                <a:lnTo>
                  <a:pt x="322" y="464"/>
                </a:lnTo>
                <a:lnTo>
                  <a:pt x="296" y="498"/>
                </a:lnTo>
                <a:lnTo>
                  <a:pt x="260" y="547"/>
                </a:lnTo>
                <a:lnTo>
                  <a:pt x="260" y="547"/>
                </a:lnTo>
                <a:lnTo>
                  <a:pt x="222" y="538"/>
                </a:lnTo>
                <a:lnTo>
                  <a:pt x="174" y="530"/>
                </a:lnTo>
                <a:lnTo>
                  <a:pt x="174" y="530"/>
                </a:lnTo>
                <a:lnTo>
                  <a:pt x="164" y="530"/>
                </a:lnTo>
                <a:lnTo>
                  <a:pt x="150" y="532"/>
                </a:lnTo>
                <a:lnTo>
                  <a:pt x="132" y="534"/>
                </a:lnTo>
                <a:lnTo>
                  <a:pt x="110" y="543"/>
                </a:lnTo>
                <a:lnTo>
                  <a:pt x="86" y="555"/>
                </a:lnTo>
                <a:lnTo>
                  <a:pt x="74" y="561"/>
                </a:lnTo>
                <a:lnTo>
                  <a:pt x="64" y="571"/>
                </a:lnTo>
                <a:lnTo>
                  <a:pt x="52" y="583"/>
                </a:lnTo>
                <a:lnTo>
                  <a:pt x="42" y="595"/>
                </a:lnTo>
                <a:lnTo>
                  <a:pt x="32" y="611"/>
                </a:lnTo>
                <a:lnTo>
                  <a:pt x="24" y="627"/>
                </a:lnTo>
                <a:lnTo>
                  <a:pt x="24" y="627"/>
                </a:lnTo>
                <a:lnTo>
                  <a:pt x="10" y="663"/>
                </a:lnTo>
                <a:lnTo>
                  <a:pt x="6" y="679"/>
                </a:lnTo>
                <a:lnTo>
                  <a:pt x="2" y="697"/>
                </a:lnTo>
                <a:lnTo>
                  <a:pt x="0" y="713"/>
                </a:lnTo>
                <a:lnTo>
                  <a:pt x="0" y="727"/>
                </a:lnTo>
                <a:lnTo>
                  <a:pt x="2" y="743"/>
                </a:lnTo>
                <a:lnTo>
                  <a:pt x="4" y="757"/>
                </a:lnTo>
                <a:lnTo>
                  <a:pt x="8" y="773"/>
                </a:lnTo>
                <a:lnTo>
                  <a:pt x="12" y="785"/>
                </a:lnTo>
                <a:lnTo>
                  <a:pt x="20" y="799"/>
                </a:lnTo>
                <a:lnTo>
                  <a:pt x="28" y="811"/>
                </a:lnTo>
                <a:lnTo>
                  <a:pt x="36" y="825"/>
                </a:lnTo>
                <a:lnTo>
                  <a:pt x="48" y="835"/>
                </a:lnTo>
                <a:lnTo>
                  <a:pt x="60" y="847"/>
                </a:lnTo>
                <a:lnTo>
                  <a:pt x="72" y="857"/>
                </a:lnTo>
                <a:lnTo>
                  <a:pt x="72" y="857"/>
                </a:lnTo>
                <a:lnTo>
                  <a:pt x="98" y="877"/>
                </a:lnTo>
                <a:lnTo>
                  <a:pt x="120" y="891"/>
                </a:lnTo>
                <a:lnTo>
                  <a:pt x="140" y="901"/>
                </a:lnTo>
                <a:lnTo>
                  <a:pt x="154" y="907"/>
                </a:lnTo>
                <a:lnTo>
                  <a:pt x="172" y="915"/>
                </a:lnTo>
                <a:lnTo>
                  <a:pt x="178" y="917"/>
                </a:lnTo>
                <a:lnTo>
                  <a:pt x="178" y="917"/>
                </a:lnTo>
                <a:lnTo>
                  <a:pt x="184" y="931"/>
                </a:lnTo>
                <a:lnTo>
                  <a:pt x="190" y="939"/>
                </a:lnTo>
                <a:lnTo>
                  <a:pt x="192" y="943"/>
                </a:lnTo>
                <a:lnTo>
                  <a:pt x="196" y="943"/>
                </a:lnTo>
                <a:lnTo>
                  <a:pt x="196" y="943"/>
                </a:lnTo>
                <a:lnTo>
                  <a:pt x="230" y="947"/>
                </a:lnTo>
                <a:lnTo>
                  <a:pt x="260" y="951"/>
                </a:lnTo>
                <a:lnTo>
                  <a:pt x="274" y="917"/>
                </a:lnTo>
                <a:lnTo>
                  <a:pt x="274" y="917"/>
                </a:lnTo>
                <a:lnTo>
                  <a:pt x="286" y="913"/>
                </a:lnTo>
                <a:lnTo>
                  <a:pt x="298" y="911"/>
                </a:lnTo>
                <a:lnTo>
                  <a:pt x="310" y="909"/>
                </a:lnTo>
                <a:lnTo>
                  <a:pt x="310" y="909"/>
                </a:lnTo>
                <a:lnTo>
                  <a:pt x="320" y="909"/>
                </a:lnTo>
                <a:lnTo>
                  <a:pt x="332" y="907"/>
                </a:lnTo>
                <a:lnTo>
                  <a:pt x="356" y="901"/>
                </a:lnTo>
                <a:lnTo>
                  <a:pt x="356" y="901"/>
                </a:lnTo>
                <a:lnTo>
                  <a:pt x="364" y="899"/>
                </a:lnTo>
                <a:lnTo>
                  <a:pt x="372" y="893"/>
                </a:lnTo>
                <a:lnTo>
                  <a:pt x="392" y="879"/>
                </a:lnTo>
                <a:lnTo>
                  <a:pt x="418" y="857"/>
                </a:lnTo>
                <a:lnTo>
                  <a:pt x="418" y="857"/>
                </a:lnTo>
                <a:lnTo>
                  <a:pt x="430" y="881"/>
                </a:lnTo>
                <a:lnTo>
                  <a:pt x="460" y="937"/>
                </a:lnTo>
                <a:lnTo>
                  <a:pt x="474" y="971"/>
                </a:lnTo>
                <a:lnTo>
                  <a:pt x="488" y="1005"/>
                </a:lnTo>
                <a:lnTo>
                  <a:pt x="498" y="1039"/>
                </a:lnTo>
                <a:lnTo>
                  <a:pt x="500" y="1053"/>
                </a:lnTo>
                <a:lnTo>
                  <a:pt x="502" y="1067"/>
                </a:lnTo>
                <a:lnTo>
                  <a:pt x="502" y="1067"/>
                </a:lnTo>
                <a:lnTo>
                  <a:pt x="506" y="1103"/>
                </a:lnTo>
                <a:lnTo>
                  <a:pt x="514" y="1159"/>
                </a:lnTo>
                <a:lnTo>
                  <a:pt x="542" y="1305"/>
                </a:lnTo>
                <a:lnTo>
                  <a:pt x="568" y="1453"/>
                </a:lnTo>
                <a:lnTo>
                  <a:pt x="576" y="1511"/>
                </a:lnTo>
                <a:lnTo>
                  <a:pt x="580" y="1551"/>
                </a:lnTo>
                <a:lnTo>
                  <a:pt x="580" y="1551"/>
                </a:lnTo>
                <a:lnTo>
                  <a:pt x="584" y="1627"/>
                </a:lnTo>
                <a:lnTo>
                  <a:pt x="590" y="1726"/>
                </a:lnTo>
                <a:lnTo>
                  <a:pt x="598" y="1812"/>
                </a:lnTo>
                <a:lnTo>
                  <a:pt x="602" y="1856"/>
                </a:lnTo>
                <a:lnTo>
                  <a:pt x="602" y="1856"/>
                </a:lnTo>
                <a:lnTo>
                  <a:pt x="614" y="1892"/>
                </a:lnTo>
                <a:lnTo>
                  <a:pt x="636" y="1950"/>
                </a:lnTo>
                <a:lnTo>
                  <a:pt x="666" y="2028"/>
                </a:lnTo>
                <a:lnTo>
                  <a:pt x="666" y="2028"/>
                </a:lnTo>
                <a:lnTo>
                  <a:pt x="664" y="2038"/>
                </a:lnTo>
                <a:lnTo>
                  <a:pt x="662" y="2060"/>
                </a:lnTo>
                <a:lnTo>
                  <a:pt x="662" y="2074"/>
                </a:lnTo>
                <a:lnTo>
                  <a:pt x="664" y="2088"/>
                </a:lnTo>
                <a:lnTo>
                  <a:pt x="668" y="2102"/>
                </a:lnTo>
                <a:lnTo>
                  <a:pt x="674" y="2114"/>
                </a:lnTo>
                <a:lnTo>
                  <a:pt x="674" y="2114"/>
                </a:lnTo>
                <a:lnTo>
                  <a:pt x="688" y="2134"/>
                </a:lnTo>
                <a:lnTo>
                  <a:pt x="698" y="2152"/>
                </a:lnTo>
                <a:lnTo>
                  <a:pt x="706" y="2162"/>
                </a:lnTo>
                <a:lnTo>
                  <a:pt x="708" y="2164"/>
                </a:lnTo>
                <a:lnTo>
                  <a:pt x="710" y="2166"/>
                </a:lnTo>
                <a:lnTo>
                  <a:pt x="710" y="2166"/>
                </a:lnTo>
                <a:lnTo>
                  <a:pt x="714" y="2164"/>
                </a:lnTo>
                <a:lnTo>
                  <a:pt x="718" y="2162"/>
                </a:lnTo>
                <a:lnTo>
                  <a:pt x="718" y="2158"/>
                </a:lnTo>
                <a:lnTo>
                  <a:pt x="718" y="2158"/>
                </a:lnTo>
                <a:lnTo>
                  <a:pt x="724" y="2166"/>
                </a:lnTo>
                <a:lnTo>
                  <a:pt x="732" y="2170"/>
                </a:lnTo>
                <a:lnTo>
                  <a:pt x="734" y="2170"/>
                </a:lnTo>
                <a:lnTo>
                  <a:pt x="738" y="2168"/>
                </a:lnTo>
                <a:lnTo>
                  <a:pt x="738" y="2168"/>
                </a:lnTo>
                <a:lnTo>
                  <a:pt x="740" y="2164"/>
                </a:lnTo>
                <a:lnTo>
                  <a:pt x="740" y="2160"/>
                </a:lnTo>
                <a:lnTo>
                  <a:pt x="736" y="2148"/>
                </a:lnTo>
                <a:lnTo>
                  <a:pt x="730" y="2136"/>
                </a:lnTo>
                <a:lnTo>
                  <a:pt x="726" y="2124"/>
                </a:lnTo>
                <a:lnTo>
                  <a:pt x="726" y="2124"/>
                </a:lnTo>
                <a:lnTo>
                  <a:pt x="724" y="2118"/>
                </a:lnTo>
                <a:lnTo>
                  <a:pt x="724" y="2116"/>
                </a:lnTo>
                <a:lnTo>
                  <a:pt x="724" y="2100"/>
                </a:lnTo>
                <a:lnTo>
                  <a:pt x="724" y="2100"/>
                </a:lnTo>
                <a:lnTo>
                  <a:pt x="726" y="2064"/>
                </a:lnTo>
                <a:lnTo>
                  <a:pt x="726" y="2050"/>
                </a:lnTo>
                <a:lnTo>
                  <a:pt x="724" y="2038"/>
                </a:lnTo>
                <a:lnTo>
                  <a:pt x="724" y="2038"/>
                </a:lnTo>
                <a:lnTo>
                  <a:pt x="722" y="2034"/>
                </a:lnTo>
                <a:lnTo>
                  <a:pt x="722" y="2034"/>
                </a:lnTo>
                <a:lnTo>
                  <a:pt x="708" y="1996"/>
                </a:lnTo>
                <a:lnTo>
                  <a:pt x="708" y="1996"/>
                </a:lnTo>
                <a:lnTo>
                  <a:pt x="702" y="1968"/>
                </a:lnTo>
                <a:lnTo>
                  <a:pt x="694" y="1928"/>
                </a:lnTo>
                <a:lnTo>
                  <a:pt x="678" y="1830"/>
                </a:lnTo>
                <a:lnTo>
                  <a:pt x="668" y="1740"/>
                </a:lnTo>
                <a:lnTo>
                  <a:pt x="664" y="1688"/>
                </a:lnTo>
                <a:lnTo>
                  <a:pt x="664" y="1688"/>
                </a:lnTo>
                <a:lnTo>
                  <a:pt x="664" y="1615"/>
                </a:lnTo>
                <a:lnTo>
                  <a:pt x="666" y="1565"/>
                </a:lnTo>
                <a:lnTo>
                  <a:pt x="670" y="1509"/>
                </a:lnTo>
                <a:lnTo>
                  <a:pt x="670" y="1509"/>
                </a:lnTo>
                <a:lnTo>
                  <a:pt x="670" y="1473"/>
                </a:lnTo>
                <a:lnTo>
                  <a:pt x="672" y="1419"/>
                </a:lnTo>
                <a:lnTo>
                  <a:pt x="670" y="1287"/>
                </a:lnTo>
                <a:lnTo>
                  <a:pt x="664" y="1105"/>
                </a:lnTo>
                <a:lnTo>
                  <a:pt x="664" y="1105"/>
                </a:lnTo>
                <a:lnTo>
                  <a:pt x="664" y="1057"/>
                </a:lnTo>
                <a:lnTo>
                  <a:pt x="664" y="1021"/>
                </a:lnTo>
                <a:lnTo>
                  <a:pt x="664" y="1021"/>
                </a:lnTo>
                <a:lnTo>
                  <a:pt x="666" y="927"/>
                </a:lnTo>
                <a:lnTo>
                  <a:pt x="668" y="857"/>
                </a:lnTo>
                <a:lnTo>
                  <a:pt x="672" y="829"/>
                </a:lnTo>
                <a:lnTo>
                  <a:pt x="676" y="813"/>
                </a:lnTo>
                <a:lnTo>
                  <a:pt x="676" y="813"/>
                </a:lnTo>
                <a:lnTo>
                  <a:pt x="690" y="791"/>
                </a:lnTo>
                <a:lnTo>
                  <a:pt x="706" y="763"/>
                </a:lnTo>
                <a:lnTo>
                  <a:pt x="726" y="737"/>
                </a:lnTo>
                <a:lnTo>
                  <a:pt x="738" y="727"/>
                </a:lnTo>
                <a:lnTo>
                  <a:pt x="748" y="717"/>
                </a:lnTo>
                <a:lnTo>
                  <a:pt x="748" y="717"/>
                </a:lnTo>
                <a:lnTo>
                  <a:pt x="786" y="689"/>
                </a:lnTo>
                <a:lnTo>
                  <a:pt x="842" y="645"/>
                </a:lnTo>
                <a:lnTo>
                  <a:pt x="896" y="601"/>
                </a:lnTo>
                <a:lnTo>
                  <a:pt x="926" y="575"/>
                </a:lnTo>
                <a:lnTo>
                  <a:pt x="926" y="575"/>
                </a:lnTo>
                <a:lnTo>
                  <a:pt x="936" y="567"/>
                </a:lnTo>
                <a:lnTo>
                  <a:pt x="958" y="555"/>
                </a:lnTo>
                <a:lnTo>
                  <a:pt x="1016" y="520"/>
                </a:lnTo>
                <a:lnTo>
                  <a:pt x="1098" y="476"/>
                </a:lnTo>
                <a:lnTo>
                  <a:pt x="1098" y="476"/>
                </a:lnTo>
                <a:lnTo>
                  <a:pt x="1064" y="559"/>
                </a:lnTo>
                <a:lnTo>
                  <a:pt x="1036" y="627"/>
                </a:lnTo>
                <a:lnTo>
                  <a:pt x="1020" y="657"/>
                </a:lnTo>
                <a:lnTo>
                  <a:pt x="1006" y="683"/>
                </a:lnTo>
                <a:lnTo>
                  <a:pt x="1006" y="683"/>
                </a:lnTo>
                <a:lnTo>
                  <a:pt x="976" y="733"/>
                </a:lnTo>
                <a:lnTo>
                  <a:pt x="940" y="789"/>
                </a:lnTo>
                <a:lnTo>
                  <a:pt x="908" y="841"/>
                </a:lnTo>
                <a:lnTo>
                  <a:pt x="898" y="861"/>
                </a:lnTo>
                <a:lnTo>
                  <a:pt x="890" y="879"/>
                </a:lnTo>
                <a:lnTo>
                  <a:pt x="890" y="879"/>
                </a:lnTo>
                <a:lnTo>
                  <a:pt x="884" y="913"/>
                </a:lnTo>
                <a:lnTo>
                  <a:pt x="880" y="945"/>
                </a:lnTo>
                <a:lnTo>
                  <a:pt x="878" y="975"/>
                </a:lnTo>
                <a:lnTo>
                  <a:pt x="878" y="997"/>
                </a:lnTo>
                <a:lnTo>
                  <a:pt x="878" y="997"/>
                </a:lnTo>
                <a:lnTo>
                  <a:pt x="880" y="1009"/>
                </a:lnTo>
                <a:lnTo>
                  <a:pt x="884" y="1025"/>
                </a:lnTo>
                <a:lnTo>
                  <a:pt x="898" y="1063"/>
                </a:lnTo>
                <a:lnTo>
                  <a:pt x="914" y="1105"/>
                </a:lnTo>
                <a:lnTo>
                  <a:pt x="926" y="1139"/>
                </a:lnTo>
                <a:lnTo>
                  <a:pt x="926" y="1139"/>
                </a:lnTo>
                <a:lnTo>
                  <a:pt x="934" y="1165"/>
                </a:lnTo>
                <a:lnTo>
                  <a:pt x="942" y="1193"/>
                </a:lnTo>
                <a:lnTo>
                  <a:pt x="944" y="1209"/>
                </a:lnTo>
                <a:lnTo>
                  <a:pt x="948" y="1229"/>
                </a:lnTo>
                <a:lnTo>
                  <a:pt x="950" y="1253"/>
                </a:lnTo>
                <a:lnTo>
                  <a:pt x="950" y="1281"/>
                </a:lnTo>
                <a:lnTo>
                  <a:pt x="950" y="1281"/>
                </a:lnTo>
                <a:lnTo>
                  <a:pt x="952" y="1373"/>
                </a:lnTo>
                <a:lnTo>
                  <a:pt x="956" y="1497"/>
                </a:lnTo>
                <a:lnTo>
                  <a:pt x="956" y="1559"/>
                </a:lnTo>
                <a:lnTo>
                  <a:pt x="956" y="1617"/>
                </a:lnTo>
                <a:lnTo>
                  <a:pt x="954" y="1664"/>
                </a:lnTo>
                <a:lnTo>
                  <a:pt x="950" y="1682"/>
                </a:lnTo>
                <a:lnTo>
                  <a:pt x="948" y="1694"/>
                </a:lnTo>
                <a:lnTo>
                  <a:pt x="948" y="1694"/>
                </a:lnTo>
                <a:lnTo>
                  <a:pt x="944" y="1706"/>
                </a:lnTo>
                <a:lnTo>
                  <a:pt x="938" y="1716"/>
                </a:lnTo>
                <a:lnTo>
                  <a:pt x="922" y="1738"/>
                </a:lnTo>
                <a:lnTo>
                  <a:pt x="902" y="1760"/>
                </a:lnTo>
                <a:lnTo>
                  <a:pt x="882" y="1778"/>
                </a:lnTo>
                <a:lnTo>
                  <a:pt x="860" y="1794"/>
                </a:lnTo>
                <a:lnTo>
                  <a:pt x="842" y="1808"/>
                </a:lnTo>
                <a:lnTo>
                  <a:pt x="816" y="1822"/>
                </a:lnTo>
                <a:lnTo>
                  <a:pt x="816" y="1822"/>
                </a:lnTo>
                <a:lnTo>
                  <a:pt x="804" y="1828"/>
                </a:lnTo>
                <a:lnTo>
                  <a:pt x="788" y="1832"/>
                </a:lnTo>
                <a:lnTo>
                  <a:pt x="758" y="1842"/>
                </a:lnTo>
                <a:lnTo>
                  <a:pt x="758" y="1842"/>
                </a:lnTo>
                <a:lnTo>
                  <a:pt x="742" y="1848"/>
                </a:lnTo>
                <a:lnTo>
                  <a:pt x="730" y="1856"/>
                </a:lnTo>
                <a:lnTo>
                  <a:pt x="728" y="1862"/>
                </a:lnTo>
                <a:lnTo>
                  <a:pt x="726" y="1866"/>
                </a:lnTo>
                <a:lnTo>
                  <a:pt x="726" y="1870"/>
                </a:lnTo>
                <a:lnTo>
                  <a:pt x="730" y="1876"/>
                </a:lnTo>
                <a:lnTo>
                  <a:pt x="730" y="1876"/>
                </a:lnTo>
                <a:lnTo>
                  <a:pt x="742" y="1884"/>
                </a:lnTo>
                <a:lnTo>
                  <a:pt x="750" y="1890"/>
                </a:lnTo>
                <a:lnTo>
                  <a:pt x="756" y="1894"/>
                </a:lnTo>
                <a:lnTo>
                  <a:pt x="758" y="1898"/>
                </a:lnTo>
                <a:lnTo>
                  <a:pt x="758" y="1898"/>
                </a:lnTo>
                <a:lnTo>
                  <a:pt x="758" y="1904"/>
                </a:lnTo>
                <a:lnTo>
                  <a:pt x="758" y="1910"/>
                </a:lnTo>
                <a:lnTo>
                  <a:pt x="764" y="1914"/>
                </a:lnTo>
                <a:lnTo>
                  <a:pt x="772" y="1920"/>
                </a:lnTo>
                <a:lnTo>
                  <a:pt x="772" y="1920"/>
                </a:lnTo>
                <a:lnTo>
                  <a:pt x="786" y="1926"/>
                </a:lnTo>
                <a:lnTo>
                  <a:pt x="800" y="1930"/>
                </a:lnTo>
                <a:lnTo>
                  <a:pt x="816" y="1930"/>
                </a:lnTo>
                <a:lnTo>
                  <a:pt x="836" y="1928"/>
                </a:lnTo>
                <a:lnTo>
                  <a:pt x="836" y="1928"/>
                </a:lnTo>
                <a:lnTo>
                  <a:pt x="850" y="1924"/>
                </a:lnTo>
                <a:lnTo>
                  <a:pt x="864" y="1920"/>
                </a:lnTo>
                <a:lnTo>
                  <a:pt x="896" y="1906"/>
                </a:lnTo>
                <a:lnTo>
                  <a:pt x="930" y="1890"/>
                </a:lnTo>
                <a:lnTo>
                  <a:pt x="950" y="1884"/>
                </a:lnTo>
                <a:lnTo>
                  <a:pt x="970" y="1878"/>
                </a:lnTo>
                <a:lnTo>
                  <a:pt x="970" y="1878"/>
                </a:lnTo>
                <a:lnTo>
                  <a:pt x="990" y="1876"/>
                </a:lnTo>
                <a:lnTo>
                  <a:pt x="1008" y="1874"/>
                </a:lnTo>
                <a:lnTo>
                  <a:pt x="1046" y="1874"/>
                </a:lnTo>
                <a:lnTo>
                  <a:pt x="1078" y="1872"/>
                </a:lnTo>
                <a:lnTo>
                  <a:pt x="1090" y="1872"/>
                </a:lnTo>
                <a:lnTo>
                  <a:pt x="1102" y="1868"/>
                </a:lnTo>
                <a:lnTo>
                  <a:pt x="1102" y="1868"/>
                </a:lnTo>
                <a:lnTo>
                  <a:pt x="1108" y="1866"/>
                </a:lnTo>
                <a:lnTo>
                  <a:pt x="1112" y="1862"/>
                </a:lnTo>
                <a:lnTo>
                  <a:pt x="1114" y="1858"/>
                </a:lnTo>
                <a:lnTo>
                  <a:pt x="1116" y="1850"/>
                </a:lnTo>
                <a:lnTo>
                  <a:pt x="1118" y="1836"/>
                </a:lnTo>
                <a:lnTo>
                  <a:pt x="1118" y="1820"/>
                </a:lnTo>
                <a:lnTo>
                  <a:pt x="1116" y="1790"/>
                </a:lnTo>
                <a:lnTo>
                  <a:pt x="1112" y="1776"/>
                </a:lnTo>
                <a:lnTo>
                  <a:pt x="1112" y="1776"/>
                </a:lnTo>
                <a:lnTo>
                  <a:pt x="1160" y="1774"/>
                </a:lnTo>
                <a:lnTo>
                  <a:pt x="1256" y="1770"/>
                </a:lnTo>
                <a:lnTo>
                  <a:pt x="1256" y="1770"/>
                </a:lnTo>
                <a:lnTo>
                  <a:pt x="1296" y="1768"/>
                </a:lnTo>
                <a:lnTo>
                  <a:pt x="1314" y="1764"/>
                </a:lnTo>
                <a:lnTo>
                  <a:pt x="1328" y="1762"/>
                </a:lnTo>
                <a:lnTo>
                  <a:pt x="1340" y="1756"/>
                </a:lnTo>
                <a:lnTo>
                  <a:pt x="1348" y="1748"/>
                </a:lnTo>
                <a:lnTo>
                  <a:pt x="1356" y="1740"/>
                </a:lnTo>
                <a:lnTo>
                  <a:pt x="1362" y="1726"/>
                </a:lnTo>
                <a:lnTo>
                  <a:pt x="1362" y="1726"/>
                </a:lnTo>
                <a:lnTo>
                  <a:pt x="1366" y="1714"/>
                </a:lnTo>
                <a:lnTo>
                  <a:pt x="1368" y="1700"/>
                </a:lnTo>
                <a:lnTo>
                  <a:pt x="1368" y="1686"/>
                </a:lnTo>
                <a:lnTo>
                  <a:pt x="1368" y="1674"/>
                </a:lnTo>
                <a:lnTo>
                  <a:pt x="1366" y="1662"/>
                </a:lnTo>
                <a:lnTo>
                  <a:pt x="1362" y="1650"/>
                </a:lnTo>
                <a:lnTo>
                  <a:pt x="1354" y="1638"/>
                </a:lnTo>
                <a:lnTo>
                  <a:pt x="1346" y="1627"/>
                </a:lnTo>
                <a:lnTo>
                  <a:pt x="1346" y="1627"/>
                </a:lnTo>
                <a:lnTo>
                  <a:pt x="1324" y="1603"/>
                </a:lnTo>
                <a:lnTo>
                  <a:pt x="1310" y="1587"/>
                </a:lnTo>
                <a:lnTo>
                  <a:pt x="1298" y="1567"/>
                </a:lnTo>
                <a:lnTo>
                  <a:pt x="1286" y="1543"/>
                </a:lnTo>
                <a:lnTo>
                  <a:pt x="1274" y="1517"/>
                </a:lnTo>
                <a:lnTo>
                  <a:pt x="1266" y="1485"/>
                </a:lnTo>
                <a:lnTo>
                  <a:pt x="1262" y="1451"/>
                </a:lnTo>
                <a:lnTo>
                  <a:pt x="1262" y="1451"/>
                </a:lnTo>
                <a:lnTo>
                  <a:pt x="1256" y="1339"/>
                </a:lnTo>
                <a:lnTo>
                  <a:pt x="1244" y="1187"/>
                </a:lnTo>
                <a:lnTo>
                  <a:pt x="1228" y="997"/>
                </a:lnTo>
                <a:lnTo>
                  <a:pt x="1228" y="997"/>
                </a:lnTo>
                <a:lnTo>
                  <a:pt x="1276" y="953"/>
                </a:lnTo>
                <a:lnTo>
                  <a:pt x="1384" y="853"/>
                </a:lnTo>
                <a:lnTo>
                  <a:pt x="1444" y="795"/>
                </a:lnTo>
                <a:lnTo>
                  <a:pt x="1501" y="739"/>
                </a:lnTo>
                <a:lnTo>
                  <a:pt x="1545" y="691"/>
                </a:lnTo>
                <a:lnTo>
                  <a:pt x="1561" y="671"/>
                </a:lnTo>
                <a:lnTo>
                  <a:pt x="1571" y="657"/>
                </a:lnTo>
                <a:lnTo>
                  <a:pt x="1571" y="657"/>
                </a:lnTo>
                <a:lnTo>
                  <a:pt x="1587" y="633"/>
                </a:lnTo>
                <a:lnTo>
                  <a:pt x="1605" y="609"/>
                </a:lnTo>
                <a:lnTo>
                  <a:pt x="1621" y="587"/>
                </a:lnTo>
                <a:lnTo>
                  <a:pt x="1637" y="565"/>
                </a:lnTo>
                <a:lnTo>
                  <a:pt x="1651" y="538"/>
                </a:lnTo>
                <a:lnTo>
                  <a:pt x="1663" y="508"/>
                </a:lnTo>
                <a:lnTo>
                  <a:pt x="1675" y="472"/>
                </a:lnTo>
                <a:lnTo>
                  <a:pt x="1683" y="430"/>
                </a:lnTo>
                <a:lnTo>
                  <a:pt x="1683" y="430"/>
                </a:lnTo>
                <a:lnTo>
                  <a:pt x="1687" y="382"/>
                </a:lnTo>
                <a:lnTo>
                  <a:pt x="1689" y="360"/>
                </a:lnTo>
                <a:lnTo>
                  <a:pt x="1689" y="336"/>
                </a:lnTo>
                <a:lnTo>
                  <a:pt x="1687" y="312"/>
                </a:lnTo>
                <a:lnTo>
                  <a:pt x="1685" y="288"/>
                </a:lnTo>
                <a:lnTo>
                  <a:pt x="1681" y="266"/>
                </a:lnTo>
                <a:lnTo>
                  <a:pt x="1673" y="244"/>
                </a:lnTo>
                <a:lnTo>
                  <a:pt x="1665" y="222"/>
                </a:lnTo>
                <a:lnTo>
                  <a:pt x="1655" y="202"/>
                </a:lnTo>
                <a:lnTo>
                  <a:pt x="1643" y="182"/>
                </a:lnTo>
                <a:lnTo>
                  <a:pt x="1629" y="164"/>
                </a:lnTo>
                <a:lnTo>
                  <a:pt x="1613" y="146"/>
                </a:lnTo>
                <a:lnTo>
                  <a:pt x="1593" y="130"/>
                </a:lnTo>
                <a:lnTo>
                  <a:pt x="1571" y="114"/>
                </a:lnTo>
                <a:lnTo>
                  <a:pt x="1547" y="102"/>
                </a:lnTo>
                <a:lnTo>
                  <a:pt x="1547" y="102"/>
                </a:lnTo>
                <a:lnTo>
                  <a:pt x="1499" y="78"/>
                </a:lnTo>
                <a:lnTo>
                  <a:pt x="1454" y="62"/>
                </a:lnTo>
                <a:lnTo>
                  <a:pt x="1418" y="50"/>
                </a:lnTo>
                <a:lnTo>
                  <a:pt x="1386" y="42"/>
                </a:lnTo>
                <a:lnTo>
                  <a:pt x="1358" y="36"/>
                </a:lnTo>
                <a:lnTo>
                  <a:pt x="1332" y="34"/>
                </a:lnTo>
                <a:lnTo>
                  <a:pt x="1290" y="30"/>
                </a:lnTo>
                <a:lnTo>
                  <a:pt x="1290" y="30"/>
                </a:lnTo>
                <a:lnTo>
                  <a:pt x="1252" y="26"/>
                </a:lnTo>
                <a:lnTo>
                  <a:pt x="1208" y="18"/>
                </a:lnTo>
                <a:lnTo>
                  <a:pt x="1154" y="10"/>
                </a:lnTo>
                <a:lnTo>
                  <a:pt x="1080" y="0"/>
                </a:lnTo>
                <a:lnTo>
                  <a:pt x="1080" y="0"/>
                </a:lnTo>
                <a:close/>
                <a:moveTo>
                  <a:pt x="1118" y="1417"/>
                </a:moveTo>
                <a:lnTo>
                  <a:pt x="1118" y="1417"/>
                </a:lnTo>
                <a:lnTo>
                  <a:pt x="1136" y="1491"/>
                </a:lnTo>
                <a:lnTo>
                  <a:pt x="1148" y="1549"/>
                </a:lnTo>
                <a:lnTo>
                  <a:pt x="1152" y="1575"/>
                </a:lnTo>
                <a:lnTo>
                  <a:pt x="1154" y="1593"/>
                </a:lnTo>
                <a:lnTo>
                  <a:pt x="1154" y="1593"/>
                </a:lnTo>
                <a:lnTo>
                  <a:pt x="1158" y="1617"/>
                </a:lnTo>
                <a:lnTo>
                  <a:pt x="1160" y="1636"/>
                </a:lnTo>
                <a:lnTo>
                  <a:pt x="1160" y="1642"/>
                </a:lnTo>
                <a:lnTo>
                  <a:pt x="1158" y="1648"/>
                </a:lnTo>
                <a:lnTo>
                  <a:pt x="1156" y="1656"/>
                </a:lnTo>
                <a:lnTo>
                  <a:pt x="1150" y="1664"/>
                </a:lnTo>
                <a:lnTo>
                  <a:pt x="1150" y="1664"/>
                </a:lnTo>
                <a:lnTo>
                  <a:pt x="1132" y="1682"/>
                </a:lnTo>
                <a:lnTo>
                  <a:pt x="1126" y="1686"/>
                </a:lnTo>
                <a:lnTo>
                  <a:pt x="1118" y="1690"/>
                </a:lnTo>
                <a:lnTo>
                  <a:pt x="1118" y="1690"/>
                </a:lnTo>
                <a:lnTo>
                  <a:pt x="1100" y="1694"/>
                </a:lnTo>
                <a:lnTo>
                  <a:pt x="1092" y="1694"/>
                </a:lnTo>
                <a:lnTo>
                  <a:pt x="1092" y="1694"/>
                </a:lnTo>
                <a:lnTo>
                  <a:pt x="1094" y="1654"/>
                </a:lnTo>
                <a:lnTo>
                  <a:pt x="1094" y="1613"/>
                </a:lnTo>
                <a:lnTo>
                  <a:pt x="1092" y="1573"/>
                </a:lnTo>
                <a:lnTo>
                  <a:pt x="1092" y="1573"/>
                </a:lnTo>
                <a:lnTo>
                  <a:pt x="1092" y="1555"/>
                </a:lnTo>
                <a:lnTo>
                  <a:pt x="1094" y="1537"/>
                </a:lnTo>
                <a:lnTo>
                  <a:pt x="1098" y="1501"/>
                </a:lnTo>
                <a:lnTo>
                  <a:pt x="1102" y="1473"/>
                </a:lnTo>
                <a:lnTo>
                  <a:pt x="1102" y="1457"/>
                </a:lnTo>
                <a:lnTo>
                  <a:pt x="1102" y="1457"/>
                </a:lnTo>
                <a:lnTo>
                  <a:pt x="1104" y="1411"/>
                </a:lnTo>
                <a:lnTo>
                  <a:pt x="1108" y="1375"/>
                </a:lnTo>
                <a:lnTo>
                  <a:pt x="1118" y="1417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8E57DCD0-5AF5-45AE-B90B-A38E69105DCD}"/>
              </a:ext>
            </a:extLst>
          </p:cNvPr>
          <p:cNvSpPr>
            <a:spLocks/>
          </p:cNvSpPr>
          <p:nvPr/>
        </p:nvSpPr>
        <p:spPr bwMode="auto">
          <a:xfrm>
            <a:off x="3954462" y="1208669"/>
            <a:ext cx="1843088" cy="1949450"/>
          </a:xfrm>
          <a:custGeom>
            <a:avLst/>
            <a:gdLst>
              <a:gd name="T0" fmla="*/ 118 w 1161"/>
              <a:gd name="T1" fmla="*/ 294 h 1228"/>
              <a:gd name="T2" fmla="*/ 78 w 1161"/>
              <a:gd name="T3" fmla="*/ 306 h 1228"/>
              <a:gd name="T4" fmla="*/ 18 w 1161"/>
              <a:gd name="T5" fmla="*/ 349 h 1228"/>
              <a:gd name="T6" fmla="*/ 2 w 1161"/>
              <a:gd name="T7" fmla="*/ 408 h 1228"/>
              <a:gd name="T8" fmla="*/ 19 w 1161"/>
              <a:gd name="T9" fmla="*/ 499 h 1228"/>
              <a:gd name="T10" fmla="*/ 75 w 1161"/>
              <a:gd name="T11" fmla="*/ 543 h 1228"/>
              <a:gd name="T12" fmla="*/ 136 w 1161"/>
              <a:gd name="T13" fmla="*/ 550 h 1228"/>
              <a:gd name="T14" fmla="*/ 174 w 1161"/>
              <a:gd name="T15" fmla="*/ 546 h 1228"/>
              <a:gd name="T16" fmla="*/ 210 w 1161"/>
              <a:gd name="T17" fmla="*/ 538 h 1228"/>
              <a:gd name="T18" fmla="*/ 262 w 1161"/>
              <a:gd name="T19" fmla="*/ 523 h 1228"/>
              <a:gd name="T20" fmla="*/ 314 w 1161"/>
              <a:gd name="T21" fmla="*/ 518 h 1228"/>
              <a:gd name="T22" fmla="*/ 308 w 1161"/>
              <a:gd name="T23" fmla="*/ 955 h 1228"/>
              <a:gd name="T24" fmla="*/ 297 w 1161"/>
              <a:gd name="T25" fmla="*/ 1029 h 1228"/>
              <a:gd name="T26" fmla="*/ 276 w 1161"/>
              <a:gd name="T27" fmla="*/ 1057 h 1228"/>
              <a:gd name="T28" fmla="*/ 289 w 1161"/>
              <a:gd name="T29" fmla="*/ 1092 h 1228"/>
              <a:gd name="T30" fmla="*/ 358 w 1161"/>
              <a:gd name="T31" fmla="*/ 1123 h 1228"/>
              <a:gd name="T32" fmla="*/ 368 w 1161"/>
              <a:gd name="T33" fmla="*/ 1110 h 1228"/>
              <a:gd name="T34" fmla="*/ 402 w 1161"/>
              <a:gd name="T35" fmla="*/ 1104 h 1228"/>
              <a:gd name="T36" fmla="*/ 433 w 1161"/>
              <a:gd name="T37" fmla="*/ 1092 h 1228"/>
              <a:gd name="T38" fmla="*/ 413 w 1161"/>
              <a:gd name="T39" fmla="*/ 1087 h 1228"/>
              <a:gd name="T40" fmla="*/ 397 w 1161"/>
              <a:gd name="T41" fmla="*/ 1057 h 1228"/>
              <a:gd name="T42" fmla="*/ 443 w 1161"/>
              <a:gd name="T43" fmla="*/ 923 h 1228"/>
              <a:gd name="T44" fmla="*/ 444 w 1161"/>
              <a:gd name="T45" fmla="*/ 848 h 1228"/>
              <a:gd name="T46" fmla="*/ 450 w 1161"/>
              <a:gd name="T47" fmla="*/ 523 h 1228"/>
              <a:gd name="T48" fmla="*/ 509 w 1161"/>
              <a:gd name="T49" fmla="*/ 457 h 1228"/>
              <a:gd name="T50" fmla="*/ 677 w 1161"/>
              <a:gd name="T51" fmla="*/ 378 h 1228"/>
              <a:gd name="T52" fmla="*/ 761 w 1161"/>
              <a:gd name="T53" fmla="*/ 343 h 1228"/>
              <a:gd name="T54" fmla="*/ 712 w 1161"/>
              <a:gd name="T55" fmla="*/ 457 h 1228"/>
              <a:gd name="T56" fmla="*/ 644 w 1161"/>
              <a:gd name="T57" fmla="*/ 595 h 1228"/>
              <a:gd name="T58" fmla="*/ 623 w 1161"/>
              <a:gd name="T59" fmla="*/ 657 h 1228"/>
              <a:gd name="T60" fmla="*/ 651 w 1161"/>
              <a:gd name="T61" fmla="*/ 762 h 1228"/>
              <a:gd name="T62" fmla="*/ 536 w 1161"/>
              <a:gd name="T63" fmla="*/ 1077 h 1228"/>
              <a:gd name="T64" fmla="*/ 497 w 1161"/>
              <a:gd name="T65" fmla="*/ 1118 h 1228"/>
              <a:gd name="T66" fmla="*/ 436 w 1161"/>
              <a:gd name="T67" fmla="*/ 1182 h 1228"/>
              <a:gd name="T68" fmla="*/ 442 w 1161"/>
              <a:gd name="T69" fmla="*/ 1198 h 1228"/>
              <a:gd name="T70" fmla="*/ 551 w 1161"/>
              <a:gd name="T71" fmla="*/ 1176 h 1228"/>
              <a:gd name="T72" fmla="*/ 594 w 1161"/>
              <a:gd name="T73" fmla="*/ 1165 h 1228"/>
              <a:gd name="T74" fmla="*/ 609 w 1161"/>
              <a:gd name="T75" fmla="*/ 1142 h 1228"/>
              <a:gd name="T76" fmla="*/ 628 w 1161"/>
              <a:gd name="T77" fmla="*/ 1072 h 1228"/>
              <a:gd name="T78" fmla="*/ 724 w 1161"/>
              <a:gd name="T79" fmla="*/ 988 h 1228"/>
              <a:gd name="T80" fmla="*/ 742 w 1161"/>
              <a:gd name="T81" fmla="*/ 1075 h 1228"/>
              <a:gd name="T82" fmla="*/ 728 w 1161"/>
              <a:gd name="T83" fmla="*/ 1125 h 1228"/>
              <a:gd name="T84" fmla="*/ 686 w 1161"/>
              <a:gd name="T85" fmla="*/ 1160 h 1228"/>
              <a:gd name="T86" fmla="*/ 635 w 1161"/>
              <a:gd name="T87" fmla="*/ 1195 h 1228"/>
              <a:gd name="T88" fmla="*/ 640 w 1161"/>
              <a:gd name="T89" fmla="*/ 1224 h 1228"/>
              <a:gd name="T90" fmla="*/ 666 w 1161"/>
              <a:gd name="T91" fmla="*/ 1226 h 1228"/>
              <a:gd name="T92" fmla="*/ 708 w 1161"/>
              <a:gd name="T93" fmla="*/ 1206 h 1228"/>
              <a:gd name="T94" fmla="*/ 818 w 1161"/>
              <a:gd name="T95" fmla="*/ 1172 h 1228"/>
              <a:gd name="T96" fmla="*/ 847 w 1161"/>
              <a:gd name="T97" fmla="*/ 1141 h 1228"/>
              <a:gd name="T98" fmla="*/ 853 w 1161"/>
              <a:gd name="T99" fmla="*/ 1083 h 1228"/>
              <a:gd name="T100" fmla="*/ 839 w 1161"/>
              <a:gd name="T101" fmla="*/ 1031 h 1228"/>
              <a:gd name="T102" fmla="*/ 838 w 1161"/>
              <a:gd name="T103" fmla="*/ 863 h 1228"/>
              <a:gd name="T104" fmla="*/ 801 w 1161"/>
              <a:gd name="T105" fmla="*/ 726 h 1228"/>
              <a:gd name="T106" fmla="*/ 1053 w 1161"/>
              <a:gd name="T107" fmla="*/ 451 h 1228"/>
              <a:gd name="T108" fmla="*/ 1156 w 1161"/>
              <a:gd name="T109" fmla="*/ 322 h 1228"/>
              <a:gd name="T110" fmla="*/ 1153 w 1161"/>
              <a:gd name="T111" fmla="*/ 229 h 1228"/>
              <a:gd name="T112" fmla="*/ 1107 w 1161"/>
              <a:gd name="T113" fmla="*/ 114 h 1228"/>
              <a:gd name="T114" fmla="*/ 1048 w 1161"/>
              <a:gd name="T115" fmla="*/ 53 h 1228"/>
              <a:gd name="T116" fmla="*/ 915 w 1161"/>
              <a:gd name="T117" fmla="*/ 11 h 1228"/>
              <a:gd name="T118" fmla="*/ 688 w 1161"/>
              <a:gd name="T119" fmla="*/ 5 h 1228"/>
              <a:gd name="T120" fmla="*/ 516 w 1161"/>
              <a:gd name="T121" fmla="*/ 42 h 1228"/>
              <a:gd name="T122" fmla="*/ 389 w 1161"/>
              <a:gd name="T123" fmla="*/ 118 h 1228"/>
              <a:gd name="T124" fmla="*/ 271 w 1161"/>
              <a:gd name="T125" fmla="*/ 240 h 1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61" h="1228">
                <a:moveTo>
                  <a:pt x="239" y="293"/>
                </a:moveTo>
                <a:lnTo>
                  <a:pt x="239" y="293"/>
                </a:lnTo>
                <a:lnTo>
                  <a:pt x="138" y="297"/>
                </a:lnTo>
                <a:lnTo>
                  <a:pt x="138" y="297"/>
                </a:lnTo>
                <a:lnTo>
                  <a:pt x="130" y="295"/>
                </a:lnTo>
                <a:lnTo>
                  <a:pt x="118" y="294"/>
                </a:lnTo>
                <a:lnTo>
                  <a:pt x="111" y="294"/>
                </a:lnTo>
                <a:lnTo>
                  <a:pt x="103" y="295"/>
                </a:lnTo>
                <a:lnTo>
                  <a:pt x="97" y="298"/>
                </a:lnTo>
                <a:lnTo>
                  <a:pt x="87" y="302"/>
                </a:lnTo>
                <a:lnTo>
                  <a:pt x="87" y="302"/>
                </a:lnTo>
                <a:lnTo>
                  <a:pt x="78" y="306"/>
                </a:lnTo>
                <a:lnTo>
                  <a:pt x="65" y="311"/>
                </a:lnTo>
                <a:lnTo>
                  <a:pt x="52" y="320"/>
                </a:lnTo>
                <a:lnTo>
                  <a:pt x="37" y="329"/>
                </a:lnTo>
                <a:lnTo>
                  <a:pt x="30" y="335"/>
                </a:lnTo>
                <a:lnTo>
                  <a:pt x="23" y="341"/>
                </a:lnTo>
                <a:lnTo>
                  <a:pt x="18" y="349"/>
                </a:lnTo>
                <a:lnTo>
                  <a:pt x="13" y="359"/>
                </a:lnTo>
                <a:lnTo>
                  <a:pt x="9" y="368"/>
                </a:lnTo>
                <a:lnTo>
                  <a:pt x="5" y="381"/>
                </a:lnTo>
                <a:lnTo>
                  <a:pt x="2" y="394"/>
                </a:lnTo>
                <a:lnTo>
                  <a:pt x="2" y="408"/>
                </a:lnTo>
                <a:lnTo>
                  <a:pt x="2" y="408"/>
                </a:lnTo>
                <a:lnTo>
                  <a:pt x="0" y="423"/>
                </a:lnTo>
                <a:lnTo>
                  <a:pt x="2" y="436"/>
                </a:lnTo>
                <a:lnTo>
                  <a:pt x="3" y="450"/>
                </a:lnTo>
                <a:lnTo>
                  <a:pt x="5" y="461"/>
                </a:lnTo>
                <a:lnTo>
                  <a:pt x="11" y="482"/>
                </a:lnTo>
                <a:lnTo>
                  <a:pt x="19" y="499"/>
                </a:lnTo>
                <a:lnTo>
                  <a:pt x="28" y="512"/>
                </a:lnTo>
                <a:lnTo>
                  <a:pt x="38" y="523"/>
                </a:lnTo>
                <a:lnTo>
                  <a:pt x="48" y="530"/>
                </a:lnTo>
                <a:lnTo>
                  <a:pt x="56" y="535"/>
                </a:lnTo>
                <a:lnTo>
                  <a:pt x="56" y="535"/>
                </a:lnTo>
                <a:lnTo>
                  <a:pt x="75" y="543"/>
                </a:lnTo>
                <a:lnTo>
                  <a:pt x="91" y="549"/>
                </a:lnTo>
                <a:lnTo>
                  <a:pt x="106" y="553"/>
                </a:lnTo>
                <a:lnTo>
                  <a:pt x="115" y="554"/>
                </a:lnTo>
                <a:lnTo>
                  <a:pt x="115" y="554"/>
                </a:lnTo>
                <a:lnTo>
                  <a:pt x="125" y="553"/>
                </a:lnTo>
                <a:lnTo>
                  <a:pt x="136" y="550"/>
                </a:lnTo>
                <a:lnTo>
                  <a:pt x="149" y="546"/>
                </a:lnTo>
                <a:lnTo>
                  <a:pt x="149" y="546"/>
                </a:lnTo>
                <a:lnTo>
                  <a:pt x="159" y="545"/>
                </a:lnTo>
                <a:lnTo>
                  <a:pt x="167" y="545"/>
                </a:lnTo>
                <a:lnTo>
                  <a:pt x="174" y="546"/>
                </a:lnTo>
                <a:lnTo>
                  <a:pt x="174" y="546"/>
                </a:lnTo>
                <a:lnTo>
                  <a:pt x="184" y="553"/>
                </a:lnTo>
                <a:lnTo>
                  <a:pt x="190" y="554"/>
                </a:lnTo>
                <a:lnTo>
                  <a:pt x="193" y="553"/>
                </a:lnTo>
                <a:lnTo>
                  <a:pt x="194" y="551"/>
                </a:lnTo>
                <a:lnTo>
                  <a:pt x="194" y="551"/>
                </a:lnTo>
                <a:lnTo>
                  <a:pt x="210" y="538"/>
                </a:lnTo>
                <a:lnTo>
                  <a:pt x="210" y="538"/>
                </a:lnTo>
                <a:lnTo>
                  <a:pt x="218" y="537"/>
                </a:lnTo>
                <a:lnTo>
                  <a:pt x="235" y="534"/>
                </a:lnTo>
                <a:lnTo>
                  <a:pt x="235" y="534"/>
                </a:lnTo>
                <a:lnTo>
                  <a:pt x="248" y="530"/>
                </a:lnTo>
                <a:lnTo>
                  <a:pt x="262" y="523"/>
                </a:lnTo>
                <a:lnTo>
                  <a:pt x="262" y="523"/>
                </a:lnTo>
                <a:lnTo>
                  <a:pt x="271" y="516"/>
                </a:lnTo>
                <a:lnTo>
                  <a:pt x="281" y="507"/>
                </a:lnTo>
                <a:lnTo>
                  <a:pt x="290" y="496"/>
                </a:lnTo>
                <a:lnTo>
                  <a:pt x="314" y="518"/>
                </a:lnTo>
                <a:lnTo>
                  <a:pt x="314" y="518"/>
                </a:lnTo>
                <a:lnTo>
                  <a:pt x="309" y="877"/>
                </a:lnTo>
                <a:lnTo>
                  <a:pt x="309" y="877"/>
                </a:lnTo>
                <a:lnTo>
                  <a:pt x="308" y="907"/>
                </a:lnTo>
                <a:lnTo>
                  <a:pt x="306" y="935"/>
                </a:lnTo>
                <a:lnTo>
                  <a:pt x="306" y="935"/>
                </a:lnTo>
                <a:lnTo>
                  <a:pt x="308" y="955"/>
                </a:lnTo>
                <a:lnTo>
                  <a:pt x="309" y="965"/>
                </a:lnTo>
                <a:lnTo>
                  <a:pt x="309" y="976"/>
                </a:lnTo>
                <a:lnTo>
                  <a:pt x="309" y="976"/>
                </a:lnTo>
                <a:lnTo>
                  <a:pt x="309" y="1008"/>
                </a:lnTo>
                <a:lnTo>
                  <a:pt x="309" y="1008"/>
                </a:lnTo>
                <a:lnTo>
                  <a:pt x="297" y="1029"/>
                </a:lnTo>
                <a:lnTo>
                  <a:pt x="282" y="1054"/>
                </a:lnTo>
                <a:lnTo>
                  <a:pt x="282" y="1054"/>
                </a:lnTo>
                <a:lnTo>
                  <a:pt x="281" y="1056"/>
                </a:lnTo>
                <a:lnTo>
                  <a:pt x="281" y="1057"/>
                </a:lnTo>
                <a:lnTo>
                  <a:pt x="278" y="1057"/>
                </a:lnTo>
                <a:lnTo>
                  <a:pt x="276" y="1057"/>
                </a:lnTo>
                <a:lnTo>
                  <a:pt x="276" y="1060"/>
                </a:lnTo>
                <a:lnTo>
                  <a:pt x="278" y="1068"/>
                </a:lnTo>
                <a:lnTo>
                  <a:pt x="278" y="1068"/>
                </a:lnTo>
                <a:lnTo>
                  <a:pt x="281" y="1077"/>
                </a:lnTo>
                <a:lnTo>
                  <a:pt x="283" y="1084"/>
                </a:lnTo>
                <a:lnTo>
                  <a:pt x="289" y="1092"/>
                </a:lnTo>
                <a:lnTo>
                  <a:pt x="289" y="1092"/>
                </a:lnTo>
                <a:lnTo>
                  <a:pt x="299" y="1099"/>
                </a:lnTo>
                <a:lnTo>
                  <a:pt x="320" y="1110"/>
                </a:lnTo>
                <a:lnTo>
                  <a:pt x="343" y="1119"/>
                </a:lnTo>
                <a:lnTo>
                  <a:pt x="351" y="1122"/>
                </a:lnTo>
                <a:lnTo>
                  <a:pt x="358" y="1123"/>
                </a:lnTo>
                <a:lnTo>
                  <a:pt x="358" y="1123"/>
                </a:lnTo>
                <a:lnTo>
                  <a:pt x="362" y="1122"/>
                </a:lnTo>
                <a:lnTo>
                  <a:pt x="364" y="1119"/>
                </a:lnTo>
                <a:lnTo>
                  <a:pt x="367" y="1117"/>
                </a:lnTo>
                <a:lnTo>
                  <a:pt x="367" y="1114"/>
                </a:lnTo>
                <a:lnTo>
                  <a:pt x="368" y="1110"/>
                </a:lnTo>
                <a:lnTo>
                  <a:pt x="368" y="1107"/>
                </a:lnTo>
                <a:lnTo>
                  <a:pt x="377" y="1092"/>
                </a:lnTo>
                <a:lnTo>
                  <a:pt x="377" y="1092"/>
                </a:lnTo>
                <a:lnTo>
                  <a:pt x="383" y="1098"/>
                </a:lnTo>
                <a:lnTo>
                  <a:pt x="391" y="1102"/>
                </a:lnTo>
                <a:lnTo>
                  <a:pt x="402" y="1104"/>
                </a:lnTo>
                <a:lnTo>
                  <a:pt x="402" y="1104"/>
                </a:lnTo>
                <a:lnTo>
                  <a:pt x="408" y="1104"/>
                </a:lnTo>
                <a:lnTo>
                  <a:pt x="414" y="1104"/>
                </a:lnTo>
                <a:lnTo>
                  <a:pt x="425" y="1100"/>
                </a:lnTo>
                <a:lnTo>
                  <a:pt x="432" y="1095"/>
                </a:lnTo>
                <a:lnTo>
                  <a:pt x="433" y="1092"/>
                </a:lnTo>
                <a:lnTo>
                  <a:pt x="433" y="1091"/>
                </a:lnTo>
                <a:lnTo>
                  <a:pt x="433" y="1091"/>
                </a:lnTo>
                <a:lnTo>
                  <a:pt x="428" y="1088"/>
                </a:lnTo>
                <a:lnTo>
                  <a:pt x="421" y="1087"/>
                </a:lnTo>
                <a:lnTo>
                  <a:pt x="413" y="1087"/>
                </a:lnTo>
                <a:lnTo>
                  <a:pt x="413" y="1087"/>
                </a:lnTo>
                <a:lnTo>
                  <a:pt x="405" y="1075"/>
                </a:lnTo>
                <a:lnTo>
                  <a:pt x="400" y="1065"/>
                </a:lnTo>
                <a:lnTo>
                  <a:pt x="397" y="1058"/>
                </a:lnTo>
                <a:lnTo>
                  <a:pt x="397" y="1058"/>
                </a:lnTo>
                <a:lnTo>
                  <a:pt x="397" y="1057"/>
                </a:lnTo>
                <a:lnTo>
                  <a:pt x="397" y="1057"/>
                </a:lnTo>
                <a:lnTo>
                  <a:pt x="400" y="1049"/>
                </a:lnTo>
                <a:lnTo>
                  <a:pt x="416" y="1007"/>
                </a:lnTo>
                <a:lnTo>
                  <a:pt x="416" y="1007"/>
                </a:lnTo>
                <a:lnTo>
                  <a:pt x="429" y="970"/>
                </a:lnTo>
                <a:lnTo>
                  <a:pt x="439" y="943"/>
                </a:lnTo>
                <a:lnTo>
                  <a:pt x="443" y="923"/>
                </a:lnTo>
                <a:lnTo>
                  <a:pt x="444" y="909"/>
                </a:lnTo>
                <a:lnTo>
                  <a:pt x="444" y="909"/>
                </a:lnTo>
                <a:lnTo>
                  <a:pt x="443" y="881"/>
                </a:lnTo>
                <a:lnTo>
                  <a:pt x="443" y="865"/>
                </a:lnTo>
                <a:lnTo>
                  <a:pt x="444" y="848"/>
                </a:lnTo>
                <a:lnTo>
                  <a:pt x="444" y="848"/>
                </a:lnTo>
                <a:lnTo>
                  <a:pt x="447" y="817"/>
                </a:lnTo>
                <a:lnTo>
                  <a:pt x="451" y="766"/>
                </a:lnTo>
                <a:lnTo>
                  <a:pt x="456" y="699"/>
                </a:lnTo>
                <a:lnTo>
                  <a:pt x="456" y="699"/>
                </a:lnTo>
                <a:lnTo>
                  <a:pt x="452" y="614"/>
                </a:lnTo>
                <a:lnTo>
                  <a:pt x="450" y="523"/>
                </a:lnTo>
                <a:lnTo>
                  <a:pt x="450" y="523"/>
                </a:lnTo>
                <a:lnTo>
                  <a:pt x="452" y="519"/>
                </a:lnTo>
                <a:lnTo>
                  <a:pt x="458" y="511"/>
                </a:lnTo>
                <a:lnTo>
                  <a:pt x="478" y="488"/>
                </a:lnTo>
                <a:lnTo>
                  <a:pt x="500" y="465"/>
                </a:lnTo>
                <a:lnTo>
                  <a:pt x="509" y="457"/>
                </a:lnTo>
                <a:lnTo>
                  <a:pt x="516" y="451"/>
                </a:lnTo>
                <a:lnTo>
                  <a:pt x="516" y="451"/>
                </a:lnTo>
                <a:lnTo>
                  <a:pt x="565" y="429"/>
                </a:lnTo>
                <a:lnTo>
                  <a:pt x="639" y="396"/>
                </a:lnTo>
                <a:lnTo>
                  <a:pt x="639" y="396"/>
                </a:lnTo>
                <a:lnTo>
                  <a:pt x="677" y="378"/>
                </a:lnTo>
                <a:lnTo>
                  <a:pt x="715" y="359"/>
                </a:lnTo>
                <a:lnTo>
                  <a:pt x="731" y="351"/>
                </a:lnTo>
                <a:lnTo>
                  <a:pt x="746" y="344"/>
                </a:lnTo>
                <a:lnTo>
                  <a:pt x="755" y="341"/>
                </a:lnTo>
                <a:lnTo>
                  <a:pt x="759" y="343"/>
                </a:lnTo>
                <a:lnTo>
                  <a:pt x="761" y="343"/>
                </a:lnTo>
                <a:lnTo>
                  <a:pt x="761" y="343"/>
                </a:lnTo>
                <a:lnTo>
                  <a:pt x="762" y="347"/>
                </a:lnTo>
                <a:lnTo>
                  <a:pt x="759" y="355"/>
                </a:lnTo>
                <a:lnTo>
                  <a:pt x="749" y="382"/>
                </a:lnTo>
                <a:lnTo>
                  <a:pt x="731" y="417"/>
                </a:lnTo>
                <a:lnTo>
                  <a:pt x="712" y="457"/>
                </a:lnTo>
                <a:lnTo>
                  <a:pt x="673" y="534"/>
                </a:lnTo>
                <a:lnTo>
                  <a:pt x="659" y="562"/>
                </a:lnTo>
                <a:lnTo>
                  <a:pt x="653" y="579"/>
                </a:lnTo>
                <a:lnTo>
                  <a:pt x="653" y="579"/>
                </a:lnTo>
                <a:lnTo>
                  <a:pt x="649" y="587"/>
                </a:lnTo>
                <a:lnTo>
                  <a:pt x="644" y="595"/>
                </a:lnTo>
                <a:lnTo>
                  <a:pt x="635" y="611"/>
                </a:lnTo>
                <a:lnTo>
                  <a:pt x="631" y="622"/>
                </a:lnTo>
                <a:lnTo>
                  <a:pt x="627" y="633"/>
                </a:lnTo>
                <a:lnTo>
                  <a:pt x="624" y="644"/>
                </a:lnTo>
                <a:lnTo>
                  <a:pt x="623" y="657"/>
                </a:lnTo>
                <a:lnTo>
                  <a:pt x="623" y="657"/>
                </a:lnTo>
                <a:lnTo>
                  <a:pt x="623" y="672"/>
                </a:lnTo>
                <a:lnTo>
                  <a:pt x="627" y="688"/>
                </a:lnTo>
                <a:lnTo>
                  <a:pt x="631" y="706"/>
                </a:lnTo>
                <a:lnTo>
                  <a:pt x="636" y="722"/>
                </a:lnTo>
                <a:lnTo>
                  <a:pt x="646" y="749"/>
                </a:lnTo>
                <a:lnTo>
                  <a:pt x="651" y="762"/>
                </a:lnTo>
                <a:lnTo>
                  <a:pt x="651" y="762"/>
                </a:lnTo>
                <a:lnTo>
                  <a:pt x="561" y="1012"/>
                </a:lnTo>
                <a:lnTo>
                  <a:pt x="561" y="1012"/>
                </a:lnTo>
                <a:lnTo>
                  <a:pt x="552" y="1035"/>
                </a:lnTo>
                <a:lnTo>
                  <a:pt x="543" y="1064"/>
                </a:lnTo>
                <a:lnTo>
                  <a:pt x="536" y="1077"/>
                </a:lnTo>
                <a:lnTo>
                  <a:pt x="531" y="1091"/>
                </a:lnTo>
                <a:lnTo>
                  <a:pt x="524" y="1100"/>
                </a:lnTo>
                <a:lnTo>
                  <a:pt x="517" y="1107"/>
                </a:lnTo>
                <a:lnTo>
                  <a:pt x="517" y="1107"/>
                </a:lnTo>
                <a:lnTo>
                  <a:pt x="508" y="1113"/>
                </a:lnTo>
                <a:lnTo>
                  <a:pt x="497" y="1118"/>
                </a:lnTo>
                <a:lnTo>
                  <a:pt x="470" y="1129"/>
                </a:lnTo>
                <a:lnTo>
                  <a:pt x="436" y="1142"/>
                </a:lnTo>
                <a:lnTo>
                  <a:pt x="437" y="1163"/>
                </a:lnTo>
                <a:lnTo>
                  <a:pt x="437" y="1179"/>
                </a:lnTo>
                <a:lnTo>
                  <a:pt x="437" y="1179"/>
                </a:lnTo>
                <a:lnTo>
                  <a:pt x="436" y="1182"/>
                </a:lnTo>
                <a:lnTo>
                  <a:pt x="433" y="1189"/>
                </a:lnTo>
                <a:lnTo>
                  <a:pt x="433" y="1191"/>
                </a:lnTo>
                <a:lnTo>
                  <a:pt x="435" y="1195"/>
                </a:lnTo>
                <a:lnTo>
                  <a:pt x="437" y="1197"/>
                </a:lnTo>
                <a:lnTo>
                  <a:pt x="442" y="1198"/>
                </a:lnTo>
                <a:lnTo>
                  <a:pt x="442" y="1198"/>
                </a:lnTo>
                <a:lnTo>
                  <a:pt x="458" y="1197"/>
                </a:lnTo>
                <a:lnTo>
                  <a:pt x="482" y="1193"/>
                </a:lnTo>
                <a:lnTo>
                  <a:pt x="505" y="1190"/>
                </a:lnTo>
                <a:lnTo>
                  <a:pt x="521" y="1186"/>
                </a:lnTo>
                <a:lnTo>
                  <a:pt x="521" y="1186"/>
                </a:lnTo>
                <a:lnTo>
                  <a:pt x="551" y="1176"/>
                </a:lnTo>
                <a:lnTo>
                  <a:pt x="567" y="1172"/>
                </a:lnTo>
                <a:lnTo>
                  <a:pt x="581" y="1171"/>
                </a:lnTo>
                <a:lnTo>
                  <a:pt x="581" y="1171"/>
                </a:lnTo>
                <a:lnTo>
                  <a:pt x="585" y="1170"/>
                </a:lnTo>
                <a:lnTo>
                  <a:pt x="590" y="1168"/>
                </a:lnTo>
                <a:lnTo>
                  <a:pt x="594" y="1165"/>
                </a:lnTo>
                <a:lnTo>
                  <a:pt x="600" y="1161"/>
                </a:lnTo>
                <a:lnTo>
                  <a:pt x="603" y="1157"/>
                </a:lnTo>
                <a:lnTo>
                  <a:pt x="607" y="1153"/>
                </a:lnTo>
                <a:lnTo>
                  <a:pt x="608" y="1148"/>
                </a:lnTo>
                <a:lnTo>
                  <a:pt x="609" y="1142"/>
                </a:lnTo>
                <a:lnTo>
                  <a:pt x="609" y="1142"/>
                </a:lnTo>
                <a:lnTo>
                  <a:pt x="611" y="1129"/>
                </a:lnTo>
                <a:lnTo>
                  <a:pt x="613" y="1111"/>
                </a:lnTo>
                <a:lnTo>
                  <a:pt x="619" y="1091"/>
                </a:lnTo>
                <a:lnTo>
                  <a:pt x="623" y="1081"/>
                </a:lnTo>
                <a:lnTo>
                  <a:pt x="628" y="1072"/>
                </a:lnTo>
                <a:lnTo>
                  <a:pt x="628" y="1072"/>
                </a:lnTo>
                <a:lnTo>
                  <a:pt x="672" y="992"/>
                </a:lnTo>
                <a:lnTo>
                  <a:pt x="704" y="931"/>
                </a:lnTo>
                <a:lnTo>
                  <a:pt x="704" y="931"/>
                </a:lnTo>
                <a:lnTo>
                  <a:pt x="707" y="939"/>
                </a:lnTo>
                <a:lnTo>
                  <a:pt x="715" y="959"/>
                </a:lnTo>
                <a:lnTo>
                  <a:pt x="724" y="988"/>
                </a:lnTo>
                <a:lnTo>
                  <a:pt x="728" y="1003"/>
                </a:lnTo>
                <a:lnTo>
                  <a:pt x="732" y="1019"/>
                </a:lnTo>
                <a:lnTo>
                  <a:pt x="732" y="1019"/>
                </a:lnTo>
                <a:lnTo>
                  <a:pt x="736" y="1045"/>
                </a:lnTo>
                <a:lnTo>
                  <a:pt x="741" y="1062"/>
                </a:lnTo>
                <a:lnTo>
                  <a:pt x="742" y="1075"/>
                </a:lnTo>
                <a:lnTo>
                  <a:pt x="742" y="1081"/>
                </a:lnTo>
                <a:lnTo>
                  <a:pt x="741" y="1088"/>
                </a:lnTo>
                <a:lnTo>
                  <a:pt x="741" y="1088"/>
                </a:lnTo>
                <a:lnTo>
                  <a:pt x="736" y="1103"/>
                </a:lnTo>
                <a:lnTo>
                  <a:pt x="731" y="1118"/>
                </a:lnTo>
                <a:lnTo>
                  <a:pt x="728" y="1125"/>
                </a:lnTo>
                <a:lnTo>
                  <a:pt x="723" y="1132"/>
                </a:lnTo>
                <a:lnTo>
                  <a:pt x="716" y="1138"/>
                </a:lnTo>
                <a:lnTo>
                  <a:pt x="708" y="1147"/>
                </a:lnTo>
                <a:lnTo>
                  <a:pt x="708" y="1147"/>
                </a:lnTo>
                <a:lnTo>
                  <a:pt x="697" y="1153"/>
                </a:lnTo>
                <a:lnTo>
                  <a:pt x="686" y="1160"/>
                </a:lnTo>
                <a:lnTo>
                  <a:pt x="667" y="1171"/>
                </a:lnTo>
                <a:lnTo>
                  <a:pt x="651" y="1178"/>
                </a:lnTo>
                <a:lnTo>
                  <a:pt x="643" y="1183"/>
                </a:lnTo>
                <a:lnTo>
                  <a:pt x="643" y="1183"/>
                </a:lnTo>
                <a:lnTo>
                  <a:pt x="639" y="1189"/>
                </a:lnTo>
                <a:lnTo>
                  <a:pt x="635" y="1195"/>
                </a:lnTo>
                <a:lnTo>
                  <a:pt x="632" y="1206"/>
                </a:lnTo>
                <a:lnTo>
                  <a:pt x="632" y="1206"/>
                </a:lnTo>
                <a:lnTo>
                  <a:pt x="634" y="1213"/>
                </a:lnTo>
                <a:lnTo>
                  <a:pt x="636" y="1220"/>
                </a:lnTo>
                <a:lnTo>
                  <a:pt x="638" y="1222"/>
                </a:lnTo>
                <a:lnTo>
                  <a:pt x="640" y="1224"/>
                </a:lnTo>
                <a:lnTo>
                  <a:pt x="640" y="1224"/>
                </a:lnTo>
                <a:lnTo>
                  <a:pt x="646" y="1225"/>
                </a:lnTo>
                <a:lnTo>
                  <a:pt x="653" y="1225"/>
                </a:lnTo>
                <a:lnTo>
                  <a:pt x="665" y="1226"/>
                </a:lnTo>
                <a:lnTo>
                  <a:pt x="665" y="1226"/>
                </a:lnTo>
                <a:lnTo>
                  <a:pt x="666" y="1226"/>
                </a:lnTo>
                <a:lnTo>
                  <a:pt x="666" y="1226"/>
                </a:lnTo>
                <a:lnTo>
                  <a:pt x="666" y="1228"/>
                </a:lnTo>
                <a:lnTo>
                  <a:pt x="680" y="1222"/>
                </a:lnTo>
                <a:lnTo>
                  <a:pt x="680" y="1222"/>
                </a:lnTo>
                <a:lnTo>
                  <a:pt x="695" y="1214"/>
                </a:lnTo>
                <a:lnTo>
                  <a:pt x="708" y="1206"/>
                </a:lnTo>
                <a:lnTo>
                  <a:pt x="724" y="1198"/>
                </a:lnTo>
                <a:lnTo>
                  <a:pt x="747" y="1191"/>
                </a:lnTo>
                <a:lnTo>
                  <a:pt x="747" y="1191"/>
                </a:lnTo>
                <a:lnTo>
                  <a:pt x="774" y="1183"/>
                </a:lnTo>
                <a:lnTo>
                  <a:pt x="804" y="1176"/>
                </a:lnTo>
                <a:lnTo>
                  <a:pt x="818" y="1172"/>
                </a:lnTo>
                <a:lnTo>
                  <a:pt x="828" y="1167"/>
                </a:lnTo>
                <a:lnTo>
                  <a:pt x="837" y="1161"/>
                </a:lnTo>
                <a:lnTo>
                  <a:pt x="839" y="1159"/>
                </a:lnTo>
                <a:lnTo>
                  <a:pt x="841" y="1156"/>
                </a:lnTo>
                <a:lnTo>
                  <a:pt x="841" y="1156"/>
                </a:lnTo>
                <a:lnTo>
                  <a:pt x="847" y="1141"/>
                </a:lnTo>
                <a:lnTo>
                  <a:pt x="851" y="1133"/>
                </a:lnTo>
                <a:lnTo>
                  <a:pt x="854" y="1125"/>
                </a:lnTo>
                <a:lnTo>
                  <a:pt x="857" y="1115"/>
                </a:lnTo>
                <a:lnTo>
                  <a:pt x="858" y="1106"/>
                </a:lnTo>
                <a:lnTo>
                  <a:pt x="857" y="1095"/>
                </a:lnTo>
                <a:lnTo>
                  <a:pt x="853" y="1083"/>
                </a:lnTo>
                <a:lnTo>
                  <a:pt x="853" y="1083"/>
                </a:lnTo>
                <a:lnTo>
                  <a:pt x="846" y="1064"/>
                </a:lnTo>
                <a:lnTo>
                  <a:pt x="843" y="1058"/>
                </a:lnTo>
                <a:lnTo>
                  <a:pt x="841" y="1052"/>
                </a:lnTo>
                <a:lnTo>
                  <a:pt x="839" y="1043"/>
                </a:lnTo>
                <a:lnTo>
                  <a:pt x="839" y="1031"/>
                </a:lnTo>
                <a:lnTo>
                  <a:pt x="838" y="995"/>
                </a:lnTo>
                <a:lnTo>
                  <a:pt x="838" y="995"/>
                </a:lnTo>
                <a:lnTo>
                  <a:pt x="839" y="928"/>
                </a:lnTo>
                <a:lnTo>
                  <a:pt x="839" y="903"/>
                </a:lnTo>
                <a:lnTo>
                  <a:pt x="838" y="863"/>
                </a:lnTo>
                <a:lnTo>
                  <a:pt x="838" y="863"/>
                </a:lnTo>
                <a:lnTo>
                  <a:pt x="837" y="839"/>
                </a:lnTo>
                <a:lnTo>
                  <a:pt x="833" y="816"/>
                </a:lnTo>
                <a:lnTo>
                  <a:pt x="826" y="791"/>
                </a:lnTo>
                <a:lnTo>
                  <a:pt x="819" y="771"/>
                </a:lnTo>
                <a:lnTo>
                  <a:pt x="807" y="738"/>
                </a:lnTo>
                <a:lnTo>
                  <a:pt x="801" y="726"/>
                </a:lnTo>
                <a:lnTo>
                  <a:pt x="842" y="654"/>
                </a:lnTo>
                <a:lnTo>
                  <a:pt x="862" y="653"/>
                </a:lnTo>
                <a:lnTo>
                  <a:pt x="862" y="653"/>
                </a:lnTo>
                <a:lnTo>
                  <a:pt x="906" y="608"/>
                </a:lnTo>
                <a:lnTo>
                  <a:pt x="1000" y="508"/>
                </a:lnTo>
                <a:lnTo>
                  <a:pt x="1053" y="451"/>
                </a:lnTo>
                <a:lnTo>
                  <a:pt x="1100" y="397"/>
                </a:lnTo>
                <a:lnTo>
                  <a:pt x="1121" y="374"/>
                </a:lnTo>
                <a:lnTo>
                  <a:pt x="1137" y="352"/>
                </a:lnTo>
                <a:lnTo>
                  <a:pt x="1149" y="336"/>
                </a:lnTo>
                <a:lnTo>
                  <a:pt x="1156" y="322"/>
                </a:lnTo>
                <a:lnTo>
                  <a:pt x="1156" y="322"/>
                </a:lnTo>
                <a:lnTo>
                  <a:pt x="1159" y="311"/>
                </a:lnTo>
                <a:lnTo>
                  <a:pt x="1161" y="298"/>
                </a:lnTo>
                <a:lnTo>
                  <a:pt x="1161" y="283"/>
                </a:lnTo>
                <a:lnTo>
                  <a:pt x="1160" y="265"/>
                </a:lnTo>
                <a:lnTo>
                  <a:pt x="1157" y="248"/>
                </a:lnTo>
                <a:lnTo>
                  <a:pt x="1153" y="229"/>
                </a:lnTo>
                <a:lnTo>
                  <a:pt x="1148" y="210"/>
                </a:lnTo>
                <a:lnTo>
                  <a:pt x="1142" y="189"/>
                </a:lnTo>
                <a:lnTo>
                  <a:pt x="1134" y="169"/>
                </a:lnTo>
                <a:lnTo>
                  <a:pt x="1126" y="150"/>
                </a:lnTo>
                <a:lnTo>
                  <a:pt x="1118" y="131"/>
                </a:lnTo>
                <a:lnTo>
                  <a:pt x="1107" y="114"/>
                </a:lnTo>
                <a:lnTo>
                  <a:pt x="1096" y="99"/>
                </a:lnTo>
                <a:lnTo>
                  <a:pt x="1086" y="84"/>
                </a:lnTo>
                <a:lnTo>
                  <a:pt x="1073" y="72"/>
                </a:lnTo>
                <a:lnTo>
                  <a:pt x="1061" y="61"/>
                </a:lnTo>
                <a:lnTo>
                  <a:pt x="1061" y="61"/>
                </a:lnTo>
                <a:lnTo>
                  <a:pt x="1048" y="53"/>
                </a:lnTo>
                <a:lnTo>
                  <a:pt x="1033" y="44"/>
                </a:lnTo>
                <a:lnTo>
                  <a:pt x="1017" y="36"/>
                </a:lnTo>
                <a:lnTo>
                  <a:pt x="998" y="31"/>
                </a:lnTo>
                <a:lnTo>
                  <a:pt x="979" y="24"/>
                </a:lnTo>
                <a:lnTo>
                  <a:pt x="958" y="19"/>
                </a:lnTo>
                <a:lnTo>
                  <a:pt x="915" y="11"/>
                </a:lnTo>
                <a:lnTo>
                  <a:pt x="869" y="4"/>
                </a:lnTo>
                <a:lnTo>
                  <a:pt x="823" y="1"/>
                </a:lnTo>
                <a:lnTo>
                  <a:pt x="777" y="0"/>
                </a:lnTo>
                <a:lnTo>
                  <a:pt x="732" y="1"/>
                </a:lnTo>
                <a:lnTo>
                  <a:pt x="732" y="1"/>
                </a:lnTo>
                <a:lnTo>
                  <a:pt x="688" y="5"/>
                </a:lnTo>
                <a:lnTo>
                  <a:pt x="644" y="9"/>
                </a:lnTo>
                <a:lnTo>
                  <a:pt x="603" y="16"/>
                </a:lnTo>
                <a:lnTo>
                  <a:pt x="581" y="21"/>
                </a:lnTo>
                <a:lnTo>
                  <a:pt x="559" y="27"/>
                </a:lnTo>
                <a:lnTo>
                  <a:pt x="538" y="34"/>
                </a:lnTo>
                <a:lnTo>
                  <a:pt x="516" y="42"/>
                </a:lnTo>
                <a:lnTo>
                  <a:pt x="494" y="50"/>
                </a:lnTo>
                <a:lnTo>
                  <a:pt x="474" y="61"/>
                </a:lnTo>
                <a:lnTo>
                  <a:pt x="452" y="73"/>
                </a:lnTo>
                <a:lnTo>
                  <a:pt x="431" y="85"/>
                </a:lnTo>
                <a:lnTo>
                  <a:pt x="410" y="101"/>
                </a:lnTo>
                <a:lnTo>
                  <a:pt x="389" y="118"/>
                </a:lnTo>
                <a:lnTo>
                  <a:pt x="389" y="118"/>
                </a:lnTo>
                <a:lnTo>
                  <a:pt x="368" y="135"/>
                </a:lnTo>
                <a:lnTo>
                  <a:pt x="350" y="152"/>
                </a:lnTo>
                <a:lnTo>
                  <a:pt x="318" y="184"/>
                </a:lnTo>
                <a:lnTo>
                  <a:pt x="291" y="214"/>
                </a:lnTo>
                <a:lnTo>
                  <a:pt x="271" y="240"/>
                </a:lnTo>
                <a:lnTo>
                  <a:pt x="256" y="261"/>
                </a:lnTo>
                <a:lnTo>
                  <a:pt x="247" y="278"/>
                </a:lnTo>
                <a:lnTo>
                  <a:pt x="239" y="293"/>
                </a:lnTo>
                <a:lnTo>
                  <a:pt x="239" y="29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94ABC4E7-14D2-43A8-AC2C-F24AC7C5A2D0}"/>
              </a:ext>
            </a:extLst>
          </p:cNvPr>
          <p:cNvSpPr>
            <a:spLocks noEditPoints="1"/>
          </p:cNvSpPr>
          <p:nvPr/>
        </p:nvSpPr>
        <p:spPr bwMode="auto">
          <a:xfrm>
            <a:off x="1076391" y="1170569"/>
            <a:ext cx="1843088" cy="1987550"/>
          </a:xfrm>
          <a:custGeom>
            <a:avLst/>
            <a:gdLst>
              <a:gd name="T0" fmla="*/ 150 w 1161"/>
              <a:gd name="T1" fmla="*/ 417 h 1252"/>
              <a:gd name="T2" fmla="*/ 84 w 1161"/>
              <a:gd name="T3" fmla="*/ 421 h 1252"/>
              <a:gd name="T4" fmla="*/ 33 w 1161"/>
              <a:gd name="T5" fmla="*/ 468 h 1252"/>
              <a:gd name="T6" fmla="*/ 0 w 1161"/>
              <a:gd name="T7" fmla="*/ 560 h 1252"/>
              <a:gd name="T8" fmla="*/ 26 w 1161"/>
              <a:gd name="T9" fmla="*/ 614 h 1252"/>
              <a:gd name="T10" fmla="*/ 85 w 1161"/>
              <a:gd name="T11" fmla="*/ 664 h 1252"/>
              <a:gd name="T12" fmla="*/ 160 w 1161"/>
              <a:gd name="T13" fmla="*/ 672 h 1252"/>
              <a:gd name="T14" fmla="*/ 195 w 1161"/>
              <a:gd name="T15" fmla="*/ 655 h 1252"/>
              <a:gd name="T16" fmla="*/ 222 w 1161"/>
              <a:gd name="T17" fmla="*/ 642 h 1252"/>
              <a:gd name="T18" fmla="*/ 253 w 1161"/>
              <a:gd name="T19" fmla="*/ 628 h 1252"/>
              <a:gd name="T20" fmla="*/ 325 w 1161"/>
              <a:gd name="T21" fmla="*/ 670 h 1252"/>
              <a:gd name="T22" fmla="*/ 351 w 1161"/>
              <a:gd name="T23" fmla="*/ 783 h 1252"/>
              <a:gd name="T24" fmla="*/ 384 w 1161"/>
              <a:gd name="T25" fmla="*/ 1065 h 1252"/>
              <a:gd name="T26" fmla="*/ 395 w 1161"/>
              <a:gd name="T27" fmla="*/ 1149 h 1252"/>
              <a:gd name="T28" fmla="*/ 397 w 1161"/>
              <a:gd name="T29" fmla="*/ 1216 h 1252"/>
              <a:gd name="T30" fmla="*/ 411 w 1161"/>
              <a:gd name="T31" fmla="*/ 1231 h 1252"/>
              <a:gd name="T32" fmla="*/ 433 w 1161"/>
              <a:gd name="T33" fmla="*/ 1233 h 1252"/>
              <a:gd name="T34" fmla="*/ 444 w 1161"/>
              <a:gd name="T35" fmla="*/ 1248 h 1252"/>
              <a:gd name="T36" fmla="*/ 510 w 1161"/>
              <a:gd name="T37" fmla="*/ 1243 h 1252"/>
              <a:gd name="T38" fmla="*/ 652 w 1161"/>
              <a:gd name="T39" fmla="*/ 1214 h 1252"/>
              <a:gd name="T40" fmla="*/ 667 w 1161"/>
              <a:gd name="T41" fmla="*/ 1204 h 1252"/>
              <a:gd name="T42" fmla="*/ 670 w 1161"/>
              <a:gd name="T43" fmla="*/ 1128 h 1252"/>
              <a:gd name="T44" fmla="*/ 658 w 1161"/>
              <a:gd name="T45" fmla="*/ 1095 h 1252"/>
              <a:gd name="T46" fmla="*/ 712 w 1161"/>
              <a:gd name="T47" fmla="*/ 909 h 1252"/>
              <a:gd name="T48" fmla="*/ 746 w 1161"/>
              <a:gd name="T49" fmla="*/ 718 h 1252"/>
              <a:gd name="T50" fmla="*/ 1004 w 1161"/>
              <a:gd name="T51" fmla="*/ 872 h 1252"/>
              <a:gd name="T52" fmla="*/ 1042 w 1161"/>
              <a:gd name="T53" fmla="*/ 942 h 1252"/>
              <a:gd name="T54" fmla="*/ 1018 w 1161"/>
              <a:gd name="T55" fmla="*/ 1019 h 1252"/>
              <a:gd name="T56" fmla="*/ 1037 w 1161"/>
              <a:gd name="T57" fmla="*/ 1014 h 1252"/>
              <a:gd name="T58" fmla="*/ 1118 w 1161"/>
              <a:gd name="T59" fmla="*/ 937 h 1252"/>
              <a:gd name="T60" fmla="*/ 1161 w 1161"/>
              <a:gd name="T61" fmla="*/ 893 h 1252"/>
              <a:gd name="T62" fmla="*/ 1114 w 1161"/>
              <a:gd name="T63" fmla="*/ 838 h 1252"/>
              <a:gd name="T64" fmla="*/ 1053 w 1161"/>
              <a:gd name="T65" fmla="*/ 779 h 1252"/>
              <a:gd name="T66" fmla="*/ 847 w 1161"/>
              <a:gd name="T67" fmla="*/ 625 h 1252"/>
              <a:gd name="T68" fmla="*/ 997 w 1161"/>
              <a:gd name="T69" fmla="*/ 393 h 1252"/>
              <a:gd name="T70" fmla="*/ 1046 w 1161"/>
              <a:gd name="T71" fmla="*/ 305 h 1252"/>
              <a:gd name="T72" fmla="*/ 1032 w 1161"/>
              <a:gd name="T73" fmla="*/ 187 h 1252"/>
              <a:gd name="T74" fmla="*/ 961 w 1161"/>
              <a:gd name="T75" fmla="*/ 61 h 1252"/>
              <a:gd name="T76" fmla="*/ 876 w 1161"/>
              <a:gd name="T77" fmla="*/ 11 h 1252"/>
              <a:gd name="T78" fmla="*/ 725 w 1161"/>
              <a:gd name="T79" fmla="*/ 7 h 1252"/>
              <a:gd name="T80" fmla="*/ 551 w 1161"/>
              <a:gd name="T81" fmla="*/ 68 h 1252"/>
              <a:gd name="T82" fmla="*/ 392 w 1161"/>
              <a:gd name="T83" fmla="*/ 161 h 1252"/>
              <a:gd name="T84" fmla="*/ 329 w 1161"/>
              <a:gd name="T85" fmla="*/ 226 h 1252"/>
              <a:gd name="T86" fmla="*/ 238 w 1161"/>
              <a:gd name="T87" fmla="*/ 400 h 1252"/>
              <a:gd name="T88" fmla="*/ 616 w 1161"/>
              <a:gd name="T89" fmla="*/ 438 h 1252"/>
              <a:gd name="T90" fmla="*/ 587 w 1161"/>
              <a:gd name="T91" fmla="*/ 603 h 1252"/>
              <a:gd name="T92" fmla="*/ 604 w 1161"/>
              <a:gd name="T93" fmla="*/ 648 h 1252"/>
              <a:gd name="T94" fmla="*/ 594 w 1161"/>
              <a:gd name="T95" fmla="*/ 1030 h 1252"/>
              <a:gd name="T96" fmla="*/ 593 w 1161"/>
              <a:gd name="T97" fmla="*/ 1082 h 1252"/>
              <a:gd name="T98" fmla="*/ 571 w 1161"/>
              <a:gd name="T99" fmla="*/ 1102 h 1252"/>
              <a:gd name="T100" fmla="*/ 564 w 1161"/>
              <a:gd name="T101" fmla="*/ 1130 h 1252"/>
              <a:gd name="T102" fmla="*/ 532 w 1161"/>
              <a:gd name="T103" fmla="*/ 1170 h 1252"/>
              <a:gd name="T104" fmla="*/ 499 w 1161"/>
              <a:gd name="T105" fmla="*/ 1164 h 1252"/>
              <a:gd name="T106" fmla="*/ 512 w 1161"/>
              <a:gd name="T107" fmla="*/ 1147 h 1252"/>
              <a:gd name="T108" fmla="*/ 512 w 1161"/>
              <a:gd name="T109" fmla="*/ 1128 h 1252"/>
              <a:gd name="T110" fmla="*/ 487 w 1161"/>
              <a:gd name="T111" fmla="*/ 1125 h 1252"/>
              <a:gd name="T112" fmla="*/ 449 w 1161"/>
              <a:gd name="T113" fmla="*/ 1088 h 1252"/>
              <a:gd name="T114" fmla="*/ 459 w 1161"/>
              <a:gd name="T115" fmla="*/ 1000 h 1252"/>
              <a:gd name="T116" fmla="*/ 468 w 1161"/>
              <a:gd name="T117" fmla="*/ 815 h 1252"/>
              <a:gd name="T118" fmla="*/ 480 w 1161"/>
              <a:gd name="T119" fmla="*/ 716 h 1252"/>
              <a:gd name="T120" fmla="*/ 461 w 1161"/>
              <a:gd name="T121" fmla="*/ 545 h 1252"/>
              <a:gd name="T122" fmla="*/ 494 w 1161"/>
              <a:gd name="T123" fmla="*/ 461 h 1252"/>
              <a:gd name="T124" fmla="*/ 555 w 1161"/>
              <a:gd name="T125" fmla="*/ 421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61" h="1252">
                <a:moveTo>
                  <a:pt x="199" y="419"/>
                </a:moveTo>
                <a:lnTo>
                  <a:pt x="199" y="419"/>
                </a:lnTo>
                <a:lnTo>
                  <a:pt x="190" y="419"/>
                </a:lnTo>
                <a:lnTo>
                  <a:pt x="176" y="419"/>
                </a:lnTo>
                <a:lnTo>
                  <a:pt x="150" y="417"/>
                </a:lnTo>
                <a:lnTo>
                  <a:pt x="150" y="417"/>
                </a:lnTo>
                <a:lnTo>
                  <a:pt x="118" y="416"/>
                </a:lnTo>
                <a:lnTo>
                  <a:pt x="107" y="416"/>
                </a:lnTo>
                <a:lnTo>
                  <a:pt x="99" y="416"/>
                </a:lnTo>
                <a:lnTo>
                  <a:pt x="91" y="417"/>
                </a:lnTo>
                <a:lnTo>
                  <a:pt x="84" y="421"/>
                </a:lnTo>
                <a:lnTo>
                  <a:pt x="84" y="421"/>
                </a:lnTo>
                <a:lnTo>
                  <a:pt x="70" y="430"/>
                </a:lnTo>
                <a:lnTo>
                  <a:pt x="56" y="440"/>
                </a:lnTo>
                <a:lnTo>
                  <a:pt x="49" y="446"/>
                </a:lnTo>
                <a:lnTo>
                  <a:pt x="42" y="453"/>
                </a:lnTo>
                <a:lnTo>
                  <a:pt x="37" y="459"/>
                </a:lnTo>
                <a:lnTo>
                  <a:pt x="33" y="468"/>
                </a:lnTo>
                <a:lnTo>
                  <a:pt x="33" y="468"/>
                </a:lnTo>
                <a:lnTo>
                  <a:pt x="24" y="488"/>
                </a:lnTo>
                <a:lnTo>
                  <a:pt x="14" y="514"/>
                </a:lnTo>
                <a:lnTo>
                  <a:pt x="4" y="538"/>
                </a:lnTo>
                <a:lnTo>
                  <a:pt x="1" y="550"/>
                </a:lnTo>
                <a:lnTo>
                  <a:pt x="0" y="560"/>
                </a:lnTo>
                <a:lnTo>
                  <a:pt x="0" y="560"/>
                </a:lnTo>
                <a:lnTo>
                  <a:pt x="0" y="564"/>
                </a:lnTo>
                <a:lnTo>
                  <a:pt x="3" y="569"/>
                </a:lnTo>
                <a:lnTo>
                  <a:pt x="8" y="583"/>
                </a:lnTo>
                <a:lnTo>
                  <a:pt x="16" y="598"/>
                </a:lnTo>
                <a:lnTo>
                  <a:pt x="26" y="614"/>
                </a:lnTo>
                <a:lnTo>
                  <a:pt x="46" y="641"/>
                </a:lnTo>
                <a:lnTo>
                  <a:pt x="53" y="651"/>
                </a:lnTo>
                <a:lnTo>
                  <a:pt x="58" y="655"/>
                </a:lnTo>
                <a:lnTo>
                  <a:pt x="58" y="655"/>
                </a:lnTo>
                <a:lnTo>
                  <a:pt x="69" y="659"/>
                </a:lnTo>
                <a:lnTo>
                  <a:pt x="85" y="664"/>
                </a:lnTo>
                <a:lnTo>
                  <a:pt x="118" y="671"/>
                </a:lnTo>
                <a:lnTo>
                  <a:pt x="118" y="671"/>
                </a:lnTo>
                <a:lnTo>
                  <a:pt x="137" y="674"/>
                </a:lnTo>
                <a:lnTo>
                  <a:pt x="152" y="674"/>
                </a:lnTo>
                <a:lnTo>
                  <a:pt x="152" y="674"/>
                </a:lnTo>
                <a:lnTo>
                  <a:pt x="160" y="672"/>
                </a:lnTo>
                <a:lnTo>
                  <a:pt x="169" y="668"/>
                </a:lnTo>
                <a:lnTo>
                  <a:pt x="181" y="663"/>
                </a:lnTo>
                <a:lnTo>
                  <a:pt x="181" y="663"/>
                </a:lnTo>
                <a:lnTo>
                  <a:pt x="187" y="659"/>
                </a:lnTo>
                <a:lnTo>
                  <a:pt x="191" y="656"/>
                </a:lnTo>
                <a:lnTo>
                  <a:pt x="195" y="655"/>
                </a:lnTo>
                <a:lnTo>
                  <a:pt x="195" y="655"/>
                </a:lnTo>
                <a:lnTo>
                  <a:pt x="199" y="653"/>
                </a:lnTo>
                <a:lnTo>
                  <a:pt x="206" y="649"/>
                </a:lnTo>
                <a:lnTo>
                  <a:pt x="214" y="645"/>
                </a:lnTo>
                <a:lnTo>
                  <a:pt x="222" y="642"/>
                </a:lnTo>
                <a:lnTo>
                  <a:pt x="222" y="642"/>
                </a:lnTo>
                <a:lnTo>
                  <a:pt x="237" y="641"/>
                </a:lnTo>
                <a:lnTo>
                  <a:pt x="244" y="640"/>
                </a:lnTo>
                <a:lnTo>
                  <a:pt x="249" y="636"/>
                </a:lnTo>
                <a:lnTo>
                  <a:pt x="249" y="636"/>
                </a:lnTo>
                <a:lnTo>
                  <a:pt x="252" y="632"/>
                </a:lnTo>
                <a:lnTo>
                  <a:pt x="253" y="628"/>
                </a:lnTo>
                <a:lnTo>
                  <a:pt x="254" y="622"/>
                </a:lnTo>
                <a:lnTo>
                  <a:pt x="273" y="619"/>
                </a:lnTo>
                <a:lnTo>
                  <a:pt x="287" y="595"/>
                </a:lnTo>
                <a:lnTo>
                  <a:pt x="287" y="595"/>
                </a:lnTo>
                <a:lnTo>
                  <a:pt x="307" y="636"/>
                </a:lnTo>
                <a:lnTo>
                  <a:pt x="325" y="670"/>
                </a:lnTo>
                <a:lnTo>
                  <a:pt x="338" y="698"/>
                </a:lnTo>
                <a:lnTo>
                  <a:pt x="338" y="698"/>
                </a:lnTo>
                <a:lnTo>
                  <a:pt x="340" y="706"/>
                </a:lnTo>
                <a:lnTo>
                  <a:pt x="342" y="717"/>
                </a:lnTo>
                <a:lnTo>
                  <a:pt x="346" y="747"/>
                </a:lnTo>
                <a:lnTo>
                  <a:pt x="351" y="783"/>
                </a:lnTo>
                <a:lnTo>
                  <a:pt x="355" y="824"/>
                </a:lnTo>
                <a:lnTo>
                  <a:pt x="360" y="896"/>
                </a:lnTo>
                <a:lnTo>
                  <a:pt x="363" y="927"/>
                </a:lnTo>
                <a:lnTo>
                  <a:pt x="363" y="927"/>
                </a:lnTo>
                <a:lnTo>
                  <a:pt x="371" y="984"/>
                </a:lnTo>
                <a:lnTo>
                  <a:pt x="384" y="1065"/>
                </a:lnTo>
                <a:lnTo>
                  <a:pt x="384" y="1065"/>
                </a:lnTo>
                <a:lnTo>
                  <a:pt x="394" y="1103"/>
                </a:lnTo>
                <a:lnTo>
                  <a:pt x="397" y="1116"/>
                </a:lnTo>
                <a:lnTo>
                  <a:pt x="397" y="1124"/>
                </a:lnTo>
                <a:lnTo>
                  <a:pt x="397" y="1124"/>
                </a:lnTo>
                <a:lnTo>
                  <a:pt x="395" y="1149"/>
                </a:lnTo>
                <a:lnTo>
                  <a:pt x="391" y="1177"/>
                </a:lnTo>
                <a:lnTo>
                  <a:pt x="391" y="1177"/>
                </a:lnTo>
                <a:lnTo>
                  <a:pt x="391" y="1182"/>
                </a:lnTo>
                <a:lnTo>
                  <a:pt x="391" y="1187"/>
                </a:lnTo>
                <a:lnTo>
                  <a:pt x="394" y="1200"/>
                </a:lnTo>
                <a:lnTo>
                  <a:pt x="397" y="1216"/>
                </a:lnTo>
                <a:lnTo>
                  <a:pt x="397" y="1216"/>
                </a:lnTo>
                <a:lnTo>
                  <a:pt x="398" y="1220"/>
                </a:lnTo>
                <a:lnTo>
                  <a:pt x="399" y="1224"/>
                </a:lnTo>
                <a:lnTo>
                  <a:pt x="403" y="1228"/>
                </a:lnTo>
                <a:lnTo>
                  <a:pt x="407" y="1229"/>
                </a:lnTo>
                <a:lnTo>
                  <a:pt x="411" y="1231"/>
                </a:lnTo>
                <a:lnTo>
                  <a:pt x="411" y="1231"/>
                </a:lnTo>
                <a:lnTo>
                  <a:pt x="421" y="1232"/>
                </a:lnTo>
                <a:lnTo>
                  <a:pt x="428" y="1232"/>
                </a:lnTo>
                <a:lnTo>
                  <a:pt x="432" y="1231"/>
                </a:lnTo>
                <a:lnTo>
                  <a:pt x="432" y="1231"/>
                </a:lnTo>
                <a:lnTo>
                  <a:pt x="433" y="1233"/>
                </a:lnTo>
                <a:lnTo>
                  <a:pt x="434" y="1239"/>
                </a:lnTo>
                <a:lnTo>
                  <a:pt x="436" y="1242"/>
                </a:lnTo>
                <a:lnTo>
                  <a:pt x="437" y="1244"/>
                </a:lnTo>
                <a:lnTo>
                  <a:pt x="440" y="1247"/>
                </a:lnTo>
                <a:lnTo>
                  <a:pt x="444" y="1248"/>
                </a:lnTo>
                <a:lnTo>
                  <a:pt x="444" y="1248"/>
                </a:lnTo>
                <a:lnTo>
                  <a:pt x="460" y="1251"/>
                </a:lnTo>
                <a:lnTo>
                  <a:pt x="470" y="1252"/>
                </a:lnTo>
                <a:lnTo>
                  <a:pt x="480" y="1251"/>
                </a:lnTo>
                <a:lnTo>
                  <a:pt x="480" y="1251"/>
                </a:lnTo>
                <a:lnTo>
                  <a:pt x="495" y="1248"/>
                </a:lnTo>
                <a:lnTo>
                  <a:pt x="510" y="1243"/>
                </a:lnTo>
                <a:lnTo>
                  <a:pt x="532" y="1238"/>
                </a:lnTo>
                <a:lnTo>
                  <a:pt x="560" y="1231"/>
                </a:lnTo>
                <a:lnTo>
                  <a:pt x="560" y="1231"/>
                </a:lnTo>
                <a:lnTo>
                  <a:pt x="647" y="1214"/>
                </a:lnTo>
                <a:lnTo>
                  <a:pt x="647" y="1214"/>
                </a:lnTo>
                <a:lnTo>
                  <a:pt x="652" y="1214"/>
                </a:lnTo>
                <a:lnTo>
                  <a:pt x="656" y="1214"/>
                </a:lnTo>
                <a:lnTo>
                  <a:pt x="662" y="1216"/>
                </a:lnTo>
                <a:lnTo>
                  <a:pt x="663" y="1214"/>
                </a:lnTo>
                <a:lnTo>
                  <a:pt x="666" y="1213"/>
                </a:lnTo>
                <a:lnTo>
                  <a:pt x="667" y="1204"/>
                </a:lnTo>
                <a:lnTo>
                  <a:pt x="667" y="1204"/>
                </a:lnTo>
                <a:lnTo>
                  <a:pt x="670" y="1189"/>
                </a:lnTo>
                <a:lnTo>
                  <a:pt x="673" y="1172"/>
                </a:lnTo>
                <a:lnTo>
                  <a:pt x="674" y="1163"/>
                </a:lnTo>
                <a:lnTo>
                  <a:pt x="674" y="1152"/>
                </a:lnTo>
                <a:lnTo>
                  <a:pt x="673" y="1141"/>
                </a:lnTo>
                <a:lnTo>
                  <a:pt x="670" y="1128"/>
                </a:lnTo>
                <a:lnTo>
                  <a:pt x="670" y="1128"/>
                </a:lnTo>
                <a:lnTo>
                  <a:pt x="667" y="1117"/>
                </a:lnTo>
                <a:lnTo>
                  <a:pt x="663" y="1110"/>
                </a:lnTo>
                <a:lnTo>
                  <a:pt x="659" y="1103"/>
                </a:lnTo>
                <a:lnTo>
                  <a:pt x="658" y="1099"/>
                </a:lnTo>
                <a:lnTo>
                  <a:pt x="658" y="1095"/>
                </a:lnTo>
                <a:lnTo>
                  <a:pt x="662" y="1075"/>
                </a:lnTo>
                <a:lnTo>
                  <a:pt x="662" y="1075"/>
                </a:lnTo>
                <a:lnTo>
                  <a:pt x="674" y="1036"/>
                </a:lnTo>
                <a:lnTo>
                  <a:pt x="690" y="983"/>
                </a:lnTo>
                <a:lnTo>
                  <a:pt x="706" y="930"/>
                </a:lnTo>
                <a:lnTo>
                  <a:pt x="712" y="909"/>
                </a:lnTo>
                <a:lnTo>
                  <a:pt x="714" y="895"/>
                </a:lnTo>
                <a:lnTo>
                  <a:pt x="714" y="895"/>
                </a:lnTo>
                <a:lnTo>
                  <a:pt x="724" y="809"/>
                </a:lnTo>
                <a:lnTo>
                  <a:pt x="731" y="745"/>
                </a:lnTo>
                <a:lnTo>
                  <a:pt x="746" y="718"/>
                </a:lnTo>
                <a:lnTo>
                  <a:pt x="746" y="718"/>
                </a:lnTo>
                <a:lnTo>
                  <a:pt x="785" y="741"/>
                </a:lnTo>
                <a:lnTo>
                  <a:pt x="873" y="792"/>
                </a:lnTo>
                <a:lnTo>
                  <a:pt x="922" y="819"/>
                </a:lnTo>
                <a:lnTo>
                  <a:pt x="963" y="844"/>
                </a:lnTo>
                <a:lnTo>
                  <a:pt x="995" y="865"/>
                </a:lnTo>
                <a:lnTo>
                  <a:pt x="1004" y="872"/>
                </a:lnTo>
                <a:lnTo>
                  <a:pt x="1009" y="877"/>
                </a:lnTo>
                <a:lnTo>
                  <a:pt x="1009" y="877"/>
                </a:lnTo>
                <a:lnTo>
                  <a:pt x="1019" y="895"/>
                </a:lnTo>
                <a:lnTo>
                  <a:pt x="1030" y="916"/>
                </a:lnTo>
                <a:lnTo>
                  <a:pt x="1039" y="935"/>
                </a:lnTo>
                <a:lnTo>
                  <a:pt x="1042" y="942"/>
                </a:lnTo>
                <a:lnTo>
                  <a:pt x="1042" y="946"/>
                </a:lnTo>
                <a:lnTo>
                  <a:pt x="1042" y="946"/>
                </a:lnTo>
                <a:lnTo>
                  <a:pt x="1027" y="984"/>
                </a:lnTo>
                <a:lnTo>
                  <a:pt x="1016" y="1018"/>
                </a:lnTo>
                <a:lnTo>
                  <a:pt x="1016" y="1018"/>
                </a:lnTo>
                <a:lnTo>
                  <a:pt x="1018" y="1019"/>
                </a:lnTo>
                <a:lnTo>
                  <a:pt x="1020" y="1022"/>
                </a:lnTo>
                <a:lnTo>
                  <a:pt x="1023" y="1022"/>
                </a:lnTo>
                <a:lnTo>
                  <a:pt x="1027" y="1022"/>
                </a:lnTo>
                <a:lnTo>
                  <a:pt x="1031" y="1019"/>
                </a:lnTo>
                <a:lnTo>
                  <a:pt x="1037" y="1014"/>
                </a:lnTo>
                <a:lnTo>
                  <a:pt x="1037" y="1014"/>
                </a:lnTo>
                <a:lnTo>
                  <a:pt x="1049" y="998"/>
                </a:lnTo>
                <a:lnTo>
                  <a:pt x="1066" y="980"/>
                </a:lnTo>
                <a:lnTo>
                  <a:pt x="1084" y="964"/>
                </a:lnTo>
                <a:lnTo>
                  <a:pt x="1100" y="950"/>
                </a:lnTo>
                <a:lnTo>
                  <a:pt x="1100" y="950"/>
                </a:lnTo>
                <a:lnTo>
                  <a:pt x="1118" y="937"/>
                </a:lnTo>
                <a:lnTo>
                  <a:pt x="1141" y="922"/>
                </a:lnTo>
                <a:lnTo>
                  <a:pt x="1150" y="914"/>
                </a:lnTo>
                <a:lnTo>
                  <a:pt x="1157" y="905"/>
                </a:lnTo>
                <a:lnTo>
                  <a:pt x="1160" y="901"/>
                </a:lnTo>
                <a:lnTo>
                  <a:pt x="1161" y="897"/>
                </a:lnTo>
                <a:lnTo>
                  <a:pt x="1161" y="893"/>
                </a:lnTo>
                <a:lnTo>
                  <a:pt x="1160" y="891"/>
                </a:lnTo>
                <a:lnTo>
                  <a:pt x="1160" y="891"/>
                </a:lnTo>
                <a:lnTo>
                  <a:pt x="1152" y="877"/>
                </a:lnTo>
                <a:lnTo>
                  <a:pt x="1141" y="865"/>
                </a:lnTo>
                <a:lnTo>
                  <a:pt x="1114" y="838"/>
                </a:lnTo>
                <a:lnTo>
                  <a:pt x="1114" y="838"/>
                </a:lnTo>
                <a:lnTo>
                  <a:pt x="1099" y="825"/>
                </a:lnTo>
                <a:lnTo>
                  <a:pt x="1085" y="816"/>
                </a:lnTo>
                <a:lnTo>
                  <a:pt x="1072" y="802"/>
                </a:lnTo>
                <a:lnTo>
                  <a:pt x="1062" y="793"/>
                </a:lnTo>
                <a:lnTo>
                  <a:pt x="1053" y="779"/>
                </a:lnTo>
                <a:lnTo>
                  <a:pt x="1053" y="779"/>
                </a:lnTo>
                <a:lnTo>
                  <a:pt x="1045" y="771"/>
                </a:lnTo>
                <a:lnTo>
                  <a:pt x="1034" y="760"/>
                </a:lnTo>
                <a:lnTo>
                  <a:pt x="1003" y="735"/>
                </a:lnTo>
                <a:lnTo>
                  <a:pt x="963" y="706"/>
                </a:lnTo>
                <a:lnTo>
                  <a:pt x="922" y="676"/>
                </a:lnTo>
                <a:lnTo>
                  <a:pt x="847" y="625"/>
                </a:lnTo>
                <a:lnTo>
                  <a:pt x="815" y="602"/>
                </a:lnTo>
                <a:lnTo>
                  <a:pt x="815" y="602"/>
                </a:lnTo>
                <a:lnTo>
                  <a:pt x="847" y="567"/>
                </a:lnTo>
                <a:lnTo>
                  <a:pt x="920" y="484"/>
                </a:lnTo>
                <a:lnTo>
                  <a:pt x="961" y="438"/>
                </a:lnTo>
                <a:lnTo>
                  <a:pt x="997" y="393"/>
                </a:lnTo>
                <a:lnTo>
                  <a:pt x="1026" y="355"/>
                </a:lnTo>
                <a:lnTo>
                  <a:pt x="1035" y="340"/>
                </a:lnTo>
                <a:lnTo>
                  <a:pt x="1042" y="329"/>
                </a:lnTo>
                <a:lnTo>
                  <a:pt x="1042" y="329"/>
                </a:lnTo>
                <a:lnTo>
                  <a:pt x="1045" y="318"/>
                </a:lnTo>
                <a:lnTo>
                  <a:pt x="1046" y="305"/>
                </a:lnTo>
                <a:lnTo>
                  <a:pt x="1047" y="290"/>
                </a:lnTo>
                <a:lnTo>
                  <a:pt x="1047" y="271"/>
                </a:lnTo>
                <a:lnTo>
                  <a:pt x="1046" y="252"/>
                </a:lnTo>
                <a:lnTo>
                  <a:pt x="1043" y="232"/>
                </a:lnTo>
                <a:lnTo>
                  <a:pt x="1039" y="210"/>
                </a:lnTo>
                <a:lnTo>
                  <a:pt x="1032" y="187"/>
                </a:lnTo>
                <a:lnTo>
                  <a:pt x="1026" y="164"/>
                </a:lnTo>
                <a:lnTo>
                  <a:pt x="1016" y="142"/>
                </a:lnTo>
                <a:lnTo>
                  <a:pt x="1005" y="121"/>
                </a:lnTo>
                <a:lnTo>
                  <a:pt x="993" y="99"/>
                </a:lnTo>
                <a:lnTo>
                  <a:pt x="978" y="79"/>
                </a:lnTo>
                <a:lnTo>
                  <a:pt x="961" y="61"/>
                </a:lnTo>
                <a:lnTo>
                  <a:pt x="942" y="45"/>
                </a:lnTo>
                <a:lnTo>
                  <a:pt x="932" y="38"/>
                </a:lnTo>
                <a:lnTo>
                  <a:pt x="922" y="31"/>
                </a:lnTo>
                <a:lnTo>
                  <a:pt x="922" y="31"/>
                </a:lnTo>
                <a:lnTo>
                  <a:pt x="899" y="19"/>
                </a:lnTo>
                <a:lnTo>
                  <a:pt x="876" y="11"/>
                </a:lnTo>
                <a:lnTo>
                  <a:pt x="851" y="5"/>
                </a:lnTo>
                <a:lnTo>
                  <a:pt x="825" y="1"/>
                </a:lnTo>
                <a:lnTo>
                  <a:pt x="801" y="0"/>
                </a:lnTo>
                <a:lnTo>
                  <a:pt x="775" y="0"/>
                </a:lnTo>
                <a:lnTo>
                  <a:pt x="751" y="3"/>
                </a:lnTo>
                <a:lnTo>
                  <a:pt x="725" y="7"/>
                </a:lnTo>
                <a:lnTo>
                  <a:pt x="701" y="12"/>
                </a:lnTo>
                <a:lnTo>
                  <a:pt x="677" y="18"/>
                </a:lnTo>
                <a:lnTo>
                  <a:pt x="654" y="24"/>
                </a:lnTo>
                <a:lnTo>
                  <a:pt x="631" y="32"/>
                </a:lnTo>
                <a:lnTo>
                  <a:pt x="589" y="50"/>
                </a:lnTo>
                <a:lnTo>
                  <a:pt x="551" y="68"/>
                </a:lnTo>
                <a:lnTo>
                  <a:pt x="551" y="68"/>
                </a:lnTo>
                <a:lnTo>
                  <a:pt x="517" y="84"/>
                </a:lnTo>
                <a:lnTo>
                  <a:pt x="483" y="103"/>
                </a:lnTo>
                <a:lnTo>
                  <a:pt x="451" y="122"/>
                </a:lnTo>
                <a:lnTo>
                  <a:pt x="421" y="141"/>
                </a:lnTo>
                <a:lnTo>
                  <a:pt x="392" y="161"/>
                </a:lnTo>
                <a:lnTo>
                  <a:pt x="367" y="183"/>
                </a:lnTo>
                <a:lnTo>
                  <a:pt x="356" y="194"/>
                </a:lnTo>
                <a:lnTo>
                  <a:pt x="345" y="205"/>
                </a:lnTo>
                <a:lnTo>
                  <a:pt x="336" y="215"/>
                </a:lnTo>
                <a:lnTo>
                  <a:pt x="329" y="226"/>
                </a:lnTo>
                <a:lnTo>
                  <a:pt x="329" y="226"/>
                </a:lnTo>
                <a:lnTo>
                  <a:pt x="313" y="251"/>
                </a:lnTo>
                <a:lnTo>
                  <a:pt x="298" y="279"/>
                </a:lnTo>
                <a:lnTo>
                  <a:pt x="268" y="336"/>
                </a:lnTo>
                <a:lnTo>
                  <a:pt x="246" y="381"/>
                </a:lnTo>
                <a:lnTo>
                  <a:pt x="238" y="400"/>
                </a:lnTo>
                <a:lnTo>
                  <a:pt x="238" y="400"/>
                </a:lnTo>
                <a:lnTo>
                  <a:pt x="221" y="408"/>
                </a:lnTo>
                <a:lnTo>
                  <a:pt x="208" y="415"/>
                </a:lnTo>
                <a:lnTo>
                  <a:pt x="199" y="419"/>
                </a:lnTo>
                <a:lnTo>
                  <a:pt x="199" y="419"/>
                </a:lnTo>
                <a:close/>
                <a:moveTo>
                  <a:pt x="616" y="438"/>
                </a:moveTo>
                <a:lnTo>
                  <a:pt x="616" y="438"/>
                </a:lnTo>
                <a:lnTo>
                  <a:pt x="601" y="506"/>
                </a:lnTo>
                <a:lnTo>
                  <a:pt x="590" y="558"/>
                </a:lnTo>
                <a:lnTo>
                  <a:pt x="587" y="580"/>
                </a:lnTo>
                <a:lnTo>
                  <a:pt x="586" y="594"/>
                </a:lnTo>
                <a:lnTo>
                  <a:pt x="586" y="594"/>
                </a:lnTo>
                <a:lnTo>
                  <a:pt x="587" y="603"/>
                </a:lnTo>
                <a:lnTo>
                  <a:pt x="590" y="613"/>
                </a:lnTo>
                <a:lnTo>
                  <a:pt x="595" y="628"/>
                </a:lnTo>
                <a:lnTo>
                  <a:pt x="601" y="638"/>
                </a:lnTo>
                <a:lnTo>
                  <a:pt x="604" y="644"/>
                </a:lnTo>
                <a:lnTo>
                  <a:pt x="604" y="648"/>
                </a:lnTo>
                <a:lnTo>
                  <a:pt x="604" y="648"/>
                </a:lnTo>
                <a:lnTo>
                  <a:pt x="605" y="741"/>
                </a:lnTo>
                <a:lnTo>
                  <a:pt x="606" y="847"/>
                </a:lnTo>
                <a:lnTo>
                  <a:pt x="606" y="847"/>
                </a:lnTo>
                <a:lnTo>
                  <a:pt x="602" y="935"/>
                </a:lnTo>
                <a:lnTo>
                  <a:pt x="598" y="989"/>
                </a:lnTo>
                <a:lnTo>
                  <a:pt x="594" y="1030"/>
                </a:lnTo>
                <a:lnTo>
                  <a:pt x="594" y="1030"/>
                </a:lnTo>
                <a:lnTo>
                  <a:pt x="593" y="1042"/>
                </a:lnTo>
                <a:lnTo>
                  <a:pt x="593" y="1052"/>
                </a:lnTo>
                <a:lnTo>
                  <a:pt x="594" y="1068"/>
                </a:lnTo>
                <a:lnTo>
                  <a:pt x="594" y="1075"/>
                </a:lnTo>
                <a:lnTo>
                  <a:pt x="593" y="1082"/>
                </a:lnTo>
                <a:lnTo>
                  <a:pt x="589" y="1088"/>
                </a:lnTo>
                <a:lnTo>
                  <a:pt x="583" y="1095"/>
                </a:lnTo>
                <a:lnTo>
                  <a:pt x="583" y="1095"/>
                </a:lnTo>
                <a:lnTo>
                  <a:pt x="576" y="1102"/>
                </a:lnTo>
                <a:lnTo>
                  <a:pt x="572" y="1103"/>
                </a:lnTo>
                <a:lnTo>
                  <a:pt x="571" y="1102"/>
                </a:lnTo>
                <a:lnTo>
                  <a:pt x="570" y="1102"/>
                </a:lnTo>
                <a:lnTo>
                  <a:pt x="570" y="1102"/>
                </a:lnTo>
                <a:lnTo>
                  <a:pt x="568" y="1111"/>
                </a:lnTo>
                <a:lnTo>
                  <a:pt x="568" y="1111"/>
                </a:lnTo>
                <a:lnTo>
                  <a:pt x="567" y="1121"/>
                </a:lnTo>
                <a:lnTo>
                  <a:pt x="564" y="1130"/>
                </a:lnTo>
                <a:lnTo>
                  <a:pt x="560" y="1139"/>
                </a:lnTo>
                <a:lnTo>
                  <a:pt x="556" y="1145"/>
                </a:lnTo>
                <a:lnTo>
                  <a:pt x="545" y="1159"/>
                </a:lnTo>
                <a:lnTo>
                  <a:pt x="536" y="1167"/>
                </a:lnTo>
                <a:lnTo>
                  <a:pt x="536" y="1167"/>
                </a:lnTo>
                <a:lnTo>
                  <a:pt x="532" y="1170"/>
                </a:lnTo>
                <a:lnTo>
                  <a:pt x="525" y="1170"/>
                </a:lnTo>
                <a:lnTo>
                  <a:pt x="520" y="1170"/>
                </a:lnTo>
                <a:lnTo>
                  <a:pt x="513" y="1168"/>
                </a:lnTo>
                <a:lnTo>
                  <a:pt x="503" y="1166"/>
                </a:lnTo>
                <a:lnTo>
                  <a:pt x="499" y="1164"/>
                </a:lnTo>
                <a:lnTo>
                  <a:pt x="499" y="1164"/>
                </a:lnTo>
                <a:lnTo>
                  <a:pt x="502" y="1164"/>
                </a:lnTo>
                <a:lnTo>
                  <a:pt x="505" y="1162"/>
                </a:lnTo>
                <a:lnTo>
                  <a:pt x="509" y="1156"/>
                </a:lnTo>
                <a:lnTo>
                  <a:pt x="510" y="1152"/>
                </a:lnTo>
                <a:lnTo>
                  <a:pt x="512" y="1147"/>
                </a:lnTo>
                <a:lnTo>
                  <a:pt x="512" y="1147"/>
                </a:lnTo>
                <a:lnTo>
                  <a:pt x="513" y="1143"/>
                </a:lnTo>
                <a:lnTo>
                  <a:pt x="516" y="1139"/>
                </a:lnTo>
                <a:lnTo>
                  <a:pt x="520" y="1133"/>
                </a:lnTo>
                <a:lnTo>
                  <a:pt x="521" y="1132"/>
                </a:lnTo>
                <a:lnTo>
                  <a:pt x="520" y="1130"/>
                </a:lnTo>
                <a:lnTo>
                  <a:pt x="512" y="1128"/>
                </a:lnTo>
                <a:lnTo>
                  <a:pt x="512" y="1128"/>
                </a:lnTo>
                <a:lnTo>
                  <a:pt x="503" y="1128"/>
                </a:lnTo>
                <a:lnTo>
                  <a:pt x="499" y="1129"/>
                </a:lnTo>
                <a:lnTo>
                  <a:pt x="497" y="1129"/>
                </a:lnTo>
                <a:lnTo>
                  <a:pt x="487" y="1125"/>
                </a:lnTo>
                <a:lnTo>
                  <a:pt x="487" y="1125"/>
                </a:lnTo>
                <a:lnTo>
                  <a:pt x="474" y="1120"/>
                </a:lnTo>
                <a:lnTo>
                  <a:pt x="463" y="1114"/>
                </a:lnTo>
                <a:lnTo>
                  <a:pt x="452" y="1107"/>
                </a:lnTo>
                <a:lnTo>
                  <a:pt x="452" y="1107"/>
                </a:lnTo>
                <a:lnTo>
                  <a:pt x="452" y="1103"/>
                </a:lnTo>
                <a:lnTo>
                  <a:pt x="449" y="1088"/>
                </a:lnTo>
                <a:lnTo>
                  <a:pt x="449" y="1079"/>
                </a:lnTo>
                <a:lnTo>
                  <a:pt x="449" y="1067"/>
                </a:lnTo>
                <a:lnTo>
                  <a:pt x="451" y="1053"/>
                </a:lnTo>
                <a:lnTo>
                  <a:pt x="452" y="1038"/>
                </a:lnTo>
                <a:lnTo>
                  <a:pt x="452" y="1038"/>
                </a:lnTo>
                <a:lnTo>
                  <a:pt x="459" y="1000"/>
                </a:lnTo>
                <a:lnTo>
                  <a:pt x="463" y="956"/>
                </a:lnTo>
                <a:lnTo>
                  <a:pt x="467" y="882"/>
                </a:lnTo>
                <a:lnTo>
                  <a:pt x="467" y="882"/>
                </a:lnTo>
                <a:lnTo>
                  <a:pt x="468" y="838"/>
                </a:lnTo>
                <a:lnTo>
                  <a:pt x="468" y="815"/>
                </a:lnTo>
                <a:lnTo>
                  <a:pt x="468" y="815"/>
                </a:lnTo>
                <a:lnTo>
                  <a:pt x="475" y="792"/>
                </a:lnTo>
                <a:lnTo>
                  <a:pt x="480" y="771"/>
                </a:lnTo>
                <a:lnTo>
                  <a:pt x="483" y="751"/>
                </a:lnTo>
                <a:lnTo>
                  <a:pt x="483" y="751"/>
                </a:lnTo>
                <a:lnTo>
                  <a:pt x="483" y="737"/>
                </a:lnTo>
                <a:lnTo>
                  <a:pt x="480" y="716"/>
                </a:lnTo>
                <a:lnTo>
                  <a:pt x="471" y="659"/>
                </a:lnTo>
                <a:lnTo>
                  <a:pt x="463" y="602"/>
                </a:lnTo>
                <a:lnTo>
                  <a:pt x="460" y="580"/>
                </a:lnTo>
                <a:lnTo>
                  <a:pt x="459" y="568"/>
                </a:lnTo>
                <a:lnTo>
                  <a:pt x="459" y="568"/>
                </a:lnTo>
                <a:lnTo>
                  <a:pt x="461" y="545"/>
                </a:lnTo>
                <a:lnTo>
                  <a:pt x="466" y="518"/>
                </a:lnTo>
                <a:lnTo>
                  <a:pt x="472" y="480"/>
                </a:lnTo>
                <a:lnTo>
                  <a:pt x="472" y="480"/>
                </a:lnTo>
                <a:lnTo>
                  <a:pt x="475" y="476"/>
                </a:lnTo>
                <a:lnTo>
                  <a:pt x="480" y="472"/>
                </a:lnTo>
                <a:lnTo>
                  <a:pt x="494" y="461"/>
                </a:lnTo>
                <a:lnTo>
                  <a:pt x="510" y="453"/>
                </a:lnTo>
                <a:lnTo>
                  <a:pt x="518" y="449"/>
                </a:lnTo>
                <a:lnTo>
                  <a:pt x="518" y="449"/>
                </a:lnTo>
                <a:lnTo>
                  <a:pt x="526" y="443"/>
                </a:lnTo>
                <a:lnTo>
                  <a:pt x="539" y="434"/>
                </a:lnTo>
                <a:lnTo>
                  <a:pt x="555" y="421"/>
                </a:lnTo>
                <a:lnTo>
                  <a:pt x="616" y="43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9B90BF69-6BCB-419A-8366-96BDF363B912}"/>
              </a:ext>
            </a:extLst>
          </p:cNvPr>
          <p:cNvSpPr>
            <a:spLocks/>
          </p:cNvSpPr>
          <p:nvPr/>
        </p:nvSpPr>
        <p:spPr bwMode="auto">
          <a:xfrm>
            <a:off x="738642" y="4865914"/>
            <a:ext cx="2518586" cy="777649"/>
          </a:xfrm>
          <a:custGeom>
            <a:avLst/>
            <a:gdLst>
              <a:gd name="T0" fmla="*/ 565 w 2727"/>
              <a:gd name="T1" fmla="*/ 90 h 842"/>
              <a:gd name="T2" fmla="*/ 493 w 2727"/>
              <a:gd name="T3" fmla="*/ 86 h 842"/>
              <a:gd name="T4" fmla="*/ 441 w 2727"/>
              <a:gd name="T5" fmla="*/ 116 h 842"/>
              <a:gd name="T6" fmla="*/ 420 w 2727"/>
              <a:gd name="T7" fmla="*/ 160 h 842"/>
              <a:gd name="T8" fmla="*/ 443 w 2727"/>
              <a:gd name="T9" fmla="*/ 243 h 842"/>
              <a:gd name="T10" fmla="*/ 299 w 2727"/>
              <a:gd name="T11" fmla="*/ 300 h 842"/>
              <a:gd name="T12" fmla="*/ 226 w 2727"/>
              <a:gd name="T13" fmla="*/ 338 h 842"/>
              <a:gd name="T14" fmla="*/ 105 w 2727"/>
              <a:gd name="T15" fmla="*/ 384 h 842"/>
              <a:gd name="T16" fmla="*/ 37 w 2727"/>
              <a:gd name="T17" fmla="*/ 418 h 842"/>
              <a:gd name="T18" fmla="*/ 4 w 2727"/>
              <a:gd name="T19" fmla="*/ 461 h 842"/>
              <a:gd name="T20" fmla="*/ 2 w 2727"/>
              <a:gd name="T21" fmla="*/ 539 h 842"/>
              <a:gd name="T22" fmla="*/ 7 w 2727"/>
              <a:gd name="T23" fmla="*/ 547 h 842"/>
              <a:gd name="T24" fmla="*/ 31 w 2727"/>
              <a:gd name="T25" fmla="*/ 535 h 842"/>
              <a:gd name="T26" fmla="*/ 82 w 2727"/>
              <a:gd name="T27" fmla="*/ 501 h 842"/>
              <a:gd name="T28" fmla="*/ 113 w 2727"/>
              <a:gd name="T29" fmla="*/ 472 h 842"/>
              <a:gd name="T30" fmla="*/ 133 w 2727"/>
              <a:gd name="T31" fmla="*/ 446 h 842"/>
              <a:gd name="T32" fmla="*/ 286 w 2727"/>
              <a:gd name="T33" fmla="*/ 425 h 842"/>
              <a:gd name="T34" fmla="*/ 429 w 2727"/>
              <a:gd name="T35" fmla="*/ 379 h 842"/>
              <a:gd name="T36" fmla="*/ 674 w 2727"/>
              <a:gd name="T37" fmla="*/ 289 h 842"/>
              <a:gd name="T38" fmla="*/ 762 w 2727"/>
              <a:gd name="T39" fmla="*/ 273 h 842"/>
              <a:gd name="T40" fmla="*/ 1126 w 2727"/>
              <a:gd name="T41" fmla="*/ 238 h 842"/>
              <a:gd name="T42" fmla="*/ 1353 w 2727"/>
              <a:gd name="T43" fmla="*/ 244 h 842"/>
              <a:gd name="T44" fmla="*/ 1596 w 2727"/>
              <a:gd name="T45" fmla="*/ 413 h 842"/>
              <a:gd name="T46" fmla="*/ 1708 w 2727"/>
              <a:gd name="T47" fmla="*/ 514 h 842"/>
              <a:gd name="T48" fmla="*/ 1763 w 2727"/>
              <a:gd name="T49" fmla="*/ 536 h 842"/>
              <a:gd name="T50" fmla="*/ 2047 w 2727"/>
              <a:gd name="T51" fmla="*/ 558 h 842"/>
              <a:gd name="T52" fmla="*/ 2115 w 2727"/>
              <a:gd name="T53" fmla="*/ 570 h 842"/>
              <a:gd name="T54" fmla="*/ 2234 w 2727"/>
              <a:gd name="T55" fmla="*/ 627 h 842"/>
              <a:gd name="T56" fmla="*/ 2271 w 2727"/>
              <a:gd name="T57" fmla="*/ 661 h 842"/>
              <a:gd name="T58" fmla="*/ 2300 w 2727"/>
              <a:gd name="T59" fmla="*/ 785 h 842"/>
              <a:gd name="T60" fmla="*/ 2314 w 2727"/>
              <a:gd name="T61" fmla="*/ 842 h 842"/>
              <a:gd name="T62" fmla="*/ 2329 w 2727"/>
              <a:gd name="T63" fmla="*/ 830 h 842"/>
              <a:gd name="T64" fmla="*/ 2342 w 2727"/>
              <a:gd name="T65" fmla="*/ 730 h 842"/>
              <a:gd name="T66" fmla="*/ 2361 w 2727"/>
              <a:gd name="T67" fmla="*/ 638 h 842"/>
              <a:gd name="T68" fmla="*/ 2367 w 2727"/>
              <a:gd name="T69" fmla="*/ 574 h 842"/>
              <a:gd name="T70" fmla="*/ 2342 w 2727"/>
              <a:gd name="T71" fmla="*/ 539 h 842"/>
              <a:gd name="T72" fmla="*/ 2305 w 2727"/>
              <a:gd name="T73" fmla="*/ 529 h 842"/>
              <a:gd name="T74" fmla="*/ 2235 w 2727"/>
              <a:gd name="T75" fmla="*/ 498 h 842"/>
              <a:gd name="T76" fmla="*/ 2119 w 2727"/>
              <a:gd name="T77" fmla="*/ 474 h 842"/>
              <a:gd name="T78" fmla="*/ 1844 w 2727"/>
              <a:gd name="T79" fmla="*/ 440 h 842"/>
              <a:gd name="T80" fmla="*/ 1813 w 2727"/>
              <a:gd name="T81" fmla="*/ 414 h 842"/>
              <a:gd name="T82" fmla="*/ 1735 w 2727"/>
              <a:gd name="T83" fmla="*/ 314 h 842"/>
              <a:gd name="T84" fmla="*/ 1778 w 2727"/>
              <a:gd name="T85" fmla="*/ 295 h 842"/>
              <a:gd name="T86" fmla="*/ 2077 w 2727"/>
              <a:gd name="T87" fmla="*/ 221 h 842"/>
              <a:gd name="T88" fmla="*/ 2253 w 2727"/>
              <a:gd name="T89" fmla="*/ 200 h 842"/>
              <a:gd name="T90" fmla="*/ 2457 w 2727"/>
              <a:gd name="T91" fmla="*/ 196 h 842"/>
              <a:gd name="T92" fmla="*/ 2627 w 2727"/>
              <a:gd name="T93" fmla="*/ 213 h 842"/>
              <a:gd name="T94" fmla="*/ 2720 w 2727"/>
              <a:gd name="T95" fmla="*/ 216 h 842"/>
              <a:gd name="T96" fmla="*/ 2727 w 2727"/>
              <a:gd name="T97" fmla="*/ 202 h 842"/>
              <a:gd name="T98" fmla="*/ 2682 w 2727"/>
              <a:gd name="T99" fmla="*/ 181 h 842"/>
              <a:gd name="T100" fmla="*/ 2547 w 2727"/>
              <a:gd name="T101" fmla="*/ 133 h 842"/>
              <a:gd name="T102" fmla="*/ 2451 w 2727"/>
              <a:gd name="T103" fmla="*/ 105 h 842"/>
              <a:gd name="T104" fmla="*/ 2392 w 2727"/>
              <a:gd name="T105" fmla="*/ 97 h 842"/>
              <a:gd name="T106" fmla="*/ 2356 w 2727"/>
              <a:gd name="T107" fmla="*/ 118 h 842"/>
              <a:gd name="T108" fmla="*/ 2053 w 2727"/>
              <a:gd name="T109" fmla="*/ 106 h 842"/>
              <a:gd name="T110" fmla="*/ 1816 w 2727"/>
              <a:gd name="T111" fmla="*/ 116 h 842"/>
              <a:gd name="T112" fmla="*/ 1525 w 2727"/>
              <a:gd name="T113" fmla="*/ 43 h 842"/>
              <a:gd name="T114" fmla="*/ 1349 w 2727"/>
              <a:gd name="T115" fmla="*/ 6 h 842"/>
              <a:gd name="T116" fmla="*/ 1175 w 2727"/>
              <a:gd name="T117" fmla="*/ 0 h 842"/>
              <a:gd name="T118" fmla="*/ 939 w 2727"/>
              <a:gd name="T119" fmla="*/ 7 h 842"/>
              <a:gd name="T120" fmla="*/ 728 w 2727"/>
              <a:gd name="T121" fmla="*/ 24 h 842"/>
              <a:gd name="T122" fmla="*/ 646 w 2727"/>
              <a:gd name="T123" fmla="*/ 66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27" h="842">
                <a:moveTo>
                  <a:pt x="596" y="104"/>
                </a:moveTo>
                <a:lnTo>
                  <a:pt x="596" y="104"/>
                </a:lnTo>
                <a:lnTo>
                  <a:pt x="592" y="101"/>
                </a:lnTo>
                <a:lnTo>
                  <a:pt x="581" y="95"/>
                </a:lnTo>
                <a:lnTo>
                  <a:pt x="565" y="90"/>
                </a:lnTo>
                <a:lnTo>
                  <a:pt x="543" y="85"/>
                </a:lnTo>
                <a:lnTo>
                  <a:pt x="531" y="83"/>
                </a:lnTo>
                <a:lnTo>
                  <a:pt x="519" y="82"/>
                </a:lnTo>
                <a:lnTo>
                  <a:pt x="506" y="83"/>
                </a:lnTo>
                <a:lnTo>
                  <a:pt x="493" y="86"/>
                </a:lnTo>
                <a:lnTo>
                  <a:pt x="479" y="90"/>
                </a:lnTo>
                <a:lnTo>
                  <a:pt x="466" y="97"/>
                </a:lnTo>
                <a:lnTo>
                  <a:pt x="454" y="105"/>
                </a:lnTo>
                <a:lnTo>
                  <a:pt x="441" y="116"/>
                </a:lnTo>
                <a:lnTo>
                  <a:pt x="441" y="116"/>
                </a:lnTo>
                <a:lnTo>
                  <a:pt x="435" y="124"/>
                </a:lnTo>
                <a:lnTo>
                  <a:pt x="429" y="131"/>
                </a:lnTo>
                <a:lnTo>
                  <a:pt x="427" y="139"/>
                </a:lnTo>
                <a:lnTo>
                  <a:pt x="422" y="146"/>
                </a:lnTo>
                <a:lnTo>
                  <a:pt x="420" y="160"/>
                </a:lnTo>
                <a:lnTo>
                  <a:pt x="420" y="174"/>
                </a:lnTo>
                <a:lnTo>
                  <a:pt x="420" y="186"/>
                </a:lnTo>
                <a:lnTo>
                  <a:pt x="422" y="196"/>
                </a:lnTo>
                <a:lnTo>
                  <a:pt x="425" y="204"/>
                </a:lnTo>
                <a:lnTo>
                  <a:pt x="443" y="243"/>
                </a:lnTo>
                <a:lnTo>
                  <a:pt x="443" y="243"/>
                </a:lnTo>
                <a:lnTo>
                  <a:pt x="382" y="268"/>
                </a:lnTo>
                <a:lnTo>
                  <a:pt x="335" y="288"/>
                </a:lnTo>
                <a:lnTo>
                  <a:pt x="314" y="295"/>
                </a:lnTo>
                <a:lnTo>
                  <a:pt x="299" y="300"/>
                </a:lnTo>
                <a:lnTo>
                  <a:pt x="299" y="300"/>
                </a:lnTo>
                <a:lnTo>
                  <a:pt x="289" y="304"/>
                </a:lnTo>
                <a:lnTo>
                  <a:pt x="275" y="310"/>
                </a:lnTo>
                <a:lnTo>
                  <a:pt x="245" y="329"/>
                </a:lnTo>
                <a:lnTo>
                  <a:pt x="226" y="338"/>
                </a:lnTo>
                <a:lnTo>
                  <a:pt x="205" y="349"/>
                </a:lnTo>
                <a:lnTo>
                  <a:pt x="180" y="360"/>
                </a:lnTo>
                <a:lnTo>
                  <a:pt x="152" y="369"/>
                </a:lnTo>
                <a:lnTo>
                  <a:pt x="152" y="369"/>
                </a:lnTo>
                <a:lnTo>
                  <a:pt x="105" y="384"/>
                </a:lnTo>
                <a:lnTo>
                  <a:pt x="75" y="394"/>
                </a:lnTo>
                <a:lnTo>
                  <a:pt x="64" y="398"/>
                </a:lnTo>
                <a:lnTo>
                  <a:pt x="54" y="403"/>
                </a:lnTo>
                <a:lnTo>
                  <a:pt x="46" y="410"/>
                </a:lnTo>
                <a:lnTo>
                  <a:pt x="37" y="418"/>
                </a:lnTo>
                <a:lnTo>
                  <a:pt x="37" y="418"/>
                </a:lnTo>
                <a:lnTo>
                  <a:pt x="22" y="434"/>
                </a:lnTo>
                <a:lnTo>
                  <a:pt x="11" y="445"/>
                </a:lnTo>
                <a:lnTo>
                  <a:pt x="7" y="455"/>
                </a:lnTo>
                <a:lnTo>
                  <a:pt x="4" y="461"/>
                </a:lnTo>
                <a:lnTo>
                  <a:pt x="4" y="461"/>
                </a:lnTo>
                <a:lnTo>
                  <a:pt x="2" y="502"/>
                </a:lnTo>
                <a:lnTo>
                  <a:pt x="0" y="526"/>
                </a:lnTo>
                <a:lnTo>
                  <a:pt x="0" y="535"/>
                </a:lnTo>
                <a:lnTo>
                  <a:pt x="2" y="539"/>
                </a:lnTo>
                <a:lnTo>
                  <a:pt x="2" y="539"/>
                </a:lnTo>
                <a:lnTo>
                  <a:pt x="3" y="540"/>
                </a:lnTo>
                <a:lnTo>
                  <a:pt x="4" y="541"/>
                </a:lnTo>
                <a:lnTo>
                  <a:pt x="6" y="545"/>
                </a:lnTo>
                <a:lnTo>
                  <a:pt x="7" y="547"/>
                </a:lnTo>
                <a:lnTo>
                  <a:pt x="10" y="548"/>
                </a:lnTo>
                <a:lnTo>
                  <a:pt x="14" y="547"/>
                </a:lnTo>
                <a:lnTo>
                  <a:pt x="19" y="543"/>
                </a:lnTo>
                <a:lnTo>
                  <a:pt x="19" y="543"/>
                </a:lnTo>
                <a:lnTo>
                  <a:pt x="31" y="535"/>
                </a:lnTo>
                <a:lnTo>
                  <a:pt x="40" y="528"/>
                </a:lnTo>
                <a:lnTo>
                  <a:pt x="46" y="521"/>
                </a:lnTo>
                <a:lnTo>
                  <a:pt x="57" y="514"/>
                </a:lnTo>
                <a:lnTo>
                  <a:pt x="57" y="514"/>
                </a:lnTo>
                <a:lnTo>
                  <a:pt x="82" y="501"/>
                </a:lnTo>
                <a:lnTo>
                  <a:pt x="94" y="493"/>
                </a:lnTo>
                <a:lnTo>
                  <a:pt x="100" y="486"/>
                </a:lnTo>
                <a:lnTo>
                  <a:pt x="107" y="479"/>
                </a:lnTo>
                <a:lnTo>
                  <a:pt x="107" y="479"/>
                </a:lnTo>
                <a:lnTo>
                  <a:pt x="113" y="472"/>
                </a:lnTo>
                <a:lnTo>
                  <a:pt x="117" y="467"/>
                </a:lnTo>
                <a:lnTo>
                  <a:pt x="122" y="456"/>
                </a:lnTo>
                <a:lnTo>
                  <a:pt x="123" y="452"/>
                </a:lnTo>
                <a:lnTo>
                  <a:pt x="128" y="449"/>
                </a:lnTo>
                <a:lnTo>
                  <a:pt x="133" y="446"/>
                </a:lnTo>
                <a:lnTo>
                  <a:pt x="140" y="445"/>
                </a:lnTo>
                <a:lnTo>
                  <a:pt x="140" y="445"/>
                </a:lnTo>
                <a:lnTo>
                  <a:pt x="210" y="434"/>
                </a:lnTo>
                <a:lnTo>
                  <a:pt x="253" y="427"/>
                </a:lnTo>
                <a:lnTo>
                  <a:pt x="286" y="425"/>
                </a:lnTo>
                <a:lnTo>
                  <a:pt x="286" y="425"/>
                </a:lnTo>
                <a:lnTo>
                  <a:pt x="293" y="423"/>
                </a:lnTo>
                <a:lnTo>
                  <a:pt x="305" y="421"/>
                </a:lnTo>
                <a:lnTo>
                  <a:pt x="339" y="410"/>
                </a:lnTo>
                <a:lnTo>
                  <a:pt x="429" y="379"/>
                </a:lnTo>
                <a:lnTo>
                  <a:pt x="574" y="327"/>
                </a:lnTo>
                <a:lnTo>
                  <a:pt x="574" y="327"/>
                </a:lnTo>
                <a:lnTo>
                  <a:pt x="606" y="315"/>
                </a:lnTo>
                <a:lnTo>
                  <a:pt x="650" y="297"/>
                </a:lnTo>
                <a:lnTo>
                  <a:pt x="674" y="289"/>
                </a:lnTo>
                <a:lnTo>
                  <a:pt x="697" y="281"/>
                </a:lnTo>
                <a:lnTo>
                  <a:pt x="719" y="277"/>
                </a:lnTo>
                <a:lnTo>
                  <a:pt x="736" y="276"/>
                </a:lnTo>
                <a:lnTo>
                  <a:pt x="736" y="276"/>
                </a:lnTo>
                <a:lnTo>
                  <a:pt x="762" y="273"/>
                </a:lnTo>
                <a:lnTo>
                  <a:pt x="805" y="269"/>
                </a:lnTo>
                <a:lnTo>
                  <a:pt x="927" y="255"/>
                </a:lnTo>
                <a:lnTo>
                  <a:pt x="996" y="249"/>
                </a:lnTo>
                <a:lnTo>
                  <a:pt x="1064" y="242"/>
                </a:lnTo>
                <a:lnTo>
                  <a:pt x="1126" y="238"/>
                </a:lnTo>
                <a:lnTo>
                  <a:pt x="1179" y="236"/>
                </a:lnTo>
                <a:lnTo>
                  <a:pt x="1179" y="236"/>
                </a:lnTo>
                <a:lnTo>
                  <a:pt x="1225" y="236"/>
                </a:lnTo>
                <a:lnTo>
                  <a:pt x="1271" y="239"/>
                </a:lnTo>
                <a:lnTo>
                  <a:pt x="1353" y="244"/>
                </a:lnTo>
                <a:lnTo>
                  <a:pt x="1413" y="250"/>
                </a:lnTo>
                <a:lnTo>
                  <a:pt x="1436" y="253"/>
                </a:lnTo>
                <a:lnTo>
                  <a:pt x="1436" y="253"/>
                </a:lnTo>
                <a:lnTo>
                  <a:pt x="1522" y="341"/>
                </a:lnTo>
                <a:lnTo>
                  <a:pt x="1596" y="413"/>
                </a:lnTo>
                <a:lnTo>
                  <a:pt x="1631" y="444"/>
                </a:lnTo>
                <a:lnTo>
                  <a:pt x="1659" y="470"/>
                </a:lnTo>
                <a:lnTo>
                  <a:pt x="1659" y="470"/>
                </a:lnTo>
                <a:lnTo>
                  <a:pt x="1696" y="503"/>
                </a:lnTo>
                <a:lnTo>
                  <a:pt x="1708" y="514"/>
                </a:lnTo>
                <a:lnTo>
                  <a:pt x="1717" y="522"/>
                </a:lnTo>
                <a:lnTo>
                  <a:pt x="1727" y="528"/>
                </a:lnTo>
                <a:lnTo>
                  <a:pt x="1736" y="532"/>
                </a:lnTo>
                <a:lnTo>
                  <a:pt x="1748" y="535"/>
                </a:lnTo>
                <a:lnTo>
                  <a:pt x="1763" y="536"/>
                </a:lnTo>
                <a:lnTo>
                  <a:pt x="1763" y="536"/>
                </a:lnTo>
                <a:lnTo>
                  <a:pt x="1892" y="548"/>
                </a:lnTo>
                <a:lnTo>
                  <a:pt x="1974" y="555"/>
                </a:lnTo>
                <a:lnTo>
                  <a:pt x="2014" y="556"/>
                </a:lnTo>
                <a:lnTo>
                  <a:pt x="2047" y="558"/>
                </a:lnTo>
                <a:lnTo>
                  <a:pt x="2047" y="558"/>
                </a:lnTo>
                <a:lnTo>
                  <a:pt x="2064" y="559"/>
                </a:lnTo>
                <a:lnTo>
                  <a:pt x="2080" y="562"/>
                </a:lnTo>
                <a:lnTo>
                  <a:pt x="2097" y="566"/>
                </a:lnTo>
                <a:lnTo>
                  <a:pt x="2115" y="570"/>
                </a:lnTo>
                <a:lnTo>
                  <a:pt x="2133" y="577"/>
                </a:lnTo>
                <a:lnTo>
                  <a:pt x="2149" y="583"/>
                </a:lnTo>
                <a:lnTo>
                  <a:pt x="2181" y="598"/>
                </a:lnTo>
                <a:lnTo>
                  <a:pt x="2211" y="613"/>
                </a:lnTo>
                <a:lnTo>
                  <a:pt x="2234" y="627"/>
                </a:lnTo>
                <a:lnTo>
                  <a:pt x="2260" y="642"/>
                </a:lnTo>
                <a:lnTo>
                  <a:pt x="2260" y="642"/>
                </a:lnTo>
                <a:lnTo>
                  <a:pt x="2263" y="643"/>
                </a:lnTo>
                <a:lnTo>
                  <a:pt x="2264" y="647"/>
                </a:lnTo>
                <a:lnTo>
                  <a:pt x="2271" y="661"/>
                </a:lnTo>
                <a:lnTo>
                  <a:pt x="2283" y="699"/>
                </a:lnTo>
                <a:lnTo>
                  <a:pt x="2299" y="753"/>
                </a:lnTo>
                <a:lnTo>
                  <a:pt x="2299" y="753"/>
                </a:lnTo>
                <a:lnTo>
                  <a:pt x="2299" y="769"/>
                </a:lnTo>
                <a:lnTo>
                  <a:pt x="2300" y="785"/>
                </a:lnTo>
                <a:lnTo>
                  <a:pt x="2302" y="803"/>
                </a:lnTo>
                <a:lnTo>
                  <a:pt x="2305" y="821"/>
                </a:lnTo>
                <a:lnTo>
                  <a:pt x="2309" y="834"/>
                </a:lnTo>
                <a:lnTo>
                  <a:pt x="2311" y="840"/>
                </a:lnTo>
                <a:lnTo>
                  <a:pt x="2314" y="842"/>
                </a:lnTo>
                <a:lnTo>
                  <a:pt x="2318" y="842"/>
                </a:lnTo>
                <a:lnTo>
                  <a:pt x="2322" y="840"/>
                </a:lnTo>
                <a:lnTo>
                  <a:pt x="2322" y="840"/>
                </a:lnTo>
                <a:lnTo>
                  <a:pt x="2326" y="836"/>
                </a:lnTo>
                <a:lnTo>
                  <a:pt x="2329" y="830"/>
                </a:lnTo>
                <a:lnTo>
                  <a:pt x="2332" y="822"/>
                </a:lnTo>
                <a:lnTo>
                  <a:pt x="2334" y="814"/>
                </a:lnTo>
                <a:lnTo>
                  <a:pt x="2338" y="795"/>
                </a:lnTo>
                <a:lnTo>
                  <a:pt x="2340" y="773"/>
                </a:lnTo>
                <a:lnTo>
                  <a:pt x="2342" y="730"/>
                </a:lnTo>
                <a:lnTo>
                  <a:pt x="2344" y="697"/>
                </a:lnTo>
                <a:lnTo>
                  <a:pt x="2344" y="697"/>
                </a:lnTo>
                <a:lnTo>
                  <a:pt x="2346" y="684"/>
                </a:lnTo>
                <a:lnTo>
                  <a:pt x="2351" y="670"/>
                </a:lnTo>
                <a:lnTo>
                  <a:pt x="2361" y="638"/>
                </a:lnTo>
                <a:lnTo>
                  <a:pt x="2367" y="621"/>
                </a:lnTo>
                <a:lnTo>
                  <a:pt x="2369" y="605"/>
                </a:lnTo>
                <a:lnTo>
                  <a:pt x="2369" y="589"/>
                </a:lnTo>
                <a:lnTo>
                  <a:pt x="2369" y="581"/>
                </a:lnTo>
                <a:lnTo>
                  <a:pt x="2367" y="574"/>
                </a:lnTo>
                <a:lnTo>
                  <a:pt x="2367" y="574"/>
                </a:lnTo>
                <a:lnTo>
                  <a:pt x="2361" y="560"/>
                </a:lnTo>
                <a:lnTo>
                  <a:pt x="2356" y="551"/>
                </a:lnTo>
                <a:lnTo>
                  <a:pt x="2349" y="544"/>
                </a:lnTo>
                <a:lnTo>
                  <a:pt x="2342" y="539"/>
                </a:lnTo>
                <a:lnTo>
                  <a:pt x="2334" y="536"/>
                </a:lnTo>
                <a:lnTo>
                  <a:pt x="2328" y="535"/>
                </a:lnTo>
                <a:lnTo>
                  <a:pt x="2311" y="532"/>
                </a:lnTo>
                <a:lnTo>
                  <a:pt x="2311" y="532"/>
                </a:lnTo>
                <a:lnTo>
                  <a:pt x="2305" y="529"/>
                </a:lnTo>
                <a:lnTo>
                  <a:pt x="2299" y="526"/>
                </a:lnTo>
                <a:lnTo>
                  <a:pt x="2283" y="518"/>
                </a:lnTo>
                <a:lnTo>
                  <a:pt x="2272" y="512"/>
                </a:lnTo>
                <a:lnTo>
                  <a:pt x="2256" y="505"/>
                </a:lnTo>
                <a:lnTo>
                  <a:pt x="2235" y="498"/>
                </a:lnTo>
                <a:lnTo>
                  <a:pt x="2208" y="490"/>
                </a:lnTo>
                <a:lnTo>
                  <a:pt x="2208" y="490"/>
                </a:lnTo>
                <a:lnTo>
                  <a:pt x="2191" y="484"/>
                </a:lnTo>
                <a:lnTo>
                  <a:pt x="2169" y="480"/>
                </a:lnTo>
                <a:lnTo>
                  <a:pt x="2119" y="474"/>
                </a:lnTo>
                <a:lnTo>
                  <a:pt x="2061" y="465"/>
                </a:lnTo>
                <a:lnTo>
                  <a:pt x="2000" y="459"/>
                </a:lnTo>
                <a:lnTo>
                  <a:pt x="1893" y="446"/>
                </a:lnTo>
                <a:lnTo>
                  <a:pt x="1857" y="441"/>
                </a:lnTo>
                <a:lnTo>
                  <a:pt x="1844" y="440"/>
                </a:lnTo>
                <a:lnTo>
                  <a:pt x="1839" y="437"/>
                </a:lnTo>
                <a:lnTo>
                  <a:pt x="1839" y="437"/>
                </a:lnTo>
                <a:lnTo>
                  <a:pt x="1834" y="434"/>
                </a:lnTo>
                <a:lnTo>
                  <a:pt x="1828" y="429"/>
                </a:lnTo>
                <a:lnTo>
                  <a:pt x="1813" y="414"/>
                </a:lnTo>
                <a:lnTo>
                  <a:pt x="1796" y="395"/>
                </a:lnTo>
                <a:lnTo>
                  <a:pt x="1778" y="373"/>
                </a:lnTo>
                <a:lnTo>
                  <a:pt x="1747" y="331"/>
                </a:lnTo>
                <a:lnTo>
                  <a:pt x="1738" y="318"/>
                </a:lnTo>
                <a:lnTo>
                  <a:pt x="1735" y="314"/>
                </a:lnTo>
                <a:lnTo>
                  <a:pt x="1735" y="311"/>
                </a:lnTo>
                <a:lnTo>
                  <a:pt x="1735" y="311"/>
                </a:lnTo>
                <a:lnTo>
                  <a:pt x="1739" y="308"/>
                </a:lnTo>
                <a:lnTo>
                  <a:pt x="1747" y="305"/>
                </a:lnTo>
                <a:lnTo>
                  <a:pt x="1778" y="295"/>
                </a:lnTo>
                <a:lnTo>
                  <a:pt x="1874" y="268"/>
                </a:lnTo>
                <a:lnTo>
                  <a:pt x="2020" y="227"/>
                </a:lnTo>
                <a:lnTo>
                  <a:pt x="2020" y="227"/>
                </a:lnTo>
                <a:lnTo>
                  <a:pt x="2042" y="224"/>
                </a:lnTo>
                <a:lnTo>
                  <a:pt x="2077" y="221"/>
                </a:lnTo>
                <a:lnTo>
                  <a:pt x="2115" y="219"/>
                </a:lnTo>
                <a:lnTo>
                  <a:pt x="2139" y="216"/>
                </a:lnTo>
                <a:lnTo>
                  <a:pt x="2139" y="216"/>
                </a:lnTo>
                <a:lnTo>
                  <a:pt x="2208" y="205"/>
                </a:lnTo>
                <a:lnTo>
                  <a:pt x="2253" y="200"/>
                </a:lnTo>
                <a:lnTo>
                  <a:pt x="2273" y="198"/>
                </a:lnTo>
                <a:lnTo>
                  <a:pt x="2290" y="197"/>
                </a:lnTo>
                <a:lnTo>
                  <a:pt x="2290" y="197"/>
                </a:lnTo>
                <a:lnTo>
                  <a:pt x="2394" y="196"/>
                </a:lnTo>
                <a:lnTo>
                  <a:pt x="2457" y="196"/>
                </a:lnTo>
                <a:lnTo>
                  <a:pt x="2503" y="197"/>
                </a:lnTo>
                <a:lnTo>
                  <a:pt x="2503" y="197"/>
                </a:lnTo>
                <a:lnTo>
                  <a:pt x="2525" y="200"/>
                </a:lnTo>
                <a:lnTo>
                  <a:pt x="2555" y="204"/>
                </a:lnTo>
                <a:lnTo>
                  <a:pt x="2627" y="213"/>
                </a:lnTo>
                <a:lnTo>
                  <a:pt x="2662" y="217"/>
                </a:lnTo>
                <a:lnTo>
                  <a:pt x="2693" y="220"/>
                </a:lnTo>
                <a:lnTo>
                  <a:pt x="2705" y="219"/>
                </a:lnTo>
                <a:lnTo>
                  <a:pt x="2714" y="219"/>
                </a:lnTo>
                <a:lnTo>
                  <a:pt x="2720" y="216"/>
                </a:lnTo>
                <a:lnTo>
                  <a:pt x="2723" y="215"/>
                </a:lnTo>
                <a:lnTo>
                  <a:pt x="2724" y="213"/>
                </a:lnTo>
                <a:lnTo>
                  <a:pt x="2724" y="213"/>
                </a:lnTo>
                <a:lnTo>
                  <a:pt x="2725" y="207"/>
                </a:lnTo>
                <a:lnTo>
                  <a:pt x="2727" y="202"/>
                </a:lnTo>
                <a:lnTo>
                  <a:pt x="2725" y="198"/>
                </a:lnTo>
                <a:lnTo>
                  <a:pt x="2723" y="196"/>
                </a:lnTo>
                <a:lnTo>
                  <a:pt x="2719" y="193"/>
                </a:lnTo>
                <a:lnTo>
                  <a:pt x="2709" y="190"/>
                </a:lnTo>
                <a:lnTo>
                  <a:pt x="2682" y="181"/>
                </a:lnTo>
                <a:lnTo>
                  <a:pt x="2682" y="181"/>
                </a:lnTo>
                <a:lnTo>
                  <a:pt x="2644" y="167"/>
                </a:lnTo>
                <a:lnTo>
                  <a:pt x="2604" y="152"/>
                </a:lnTo>
                <a:lnTo>
                  <a:pt x="2566" y="139"/>
                </a:lnTo>
                <a:lnTo>
                  <a:pt x="2547" y="133"/>
                </a:lnTo>
                <a:lnTo>
                  <a:pt x="2529" y="129"/>
                </a:lnTo>
                <a:lnTo>
                  <a:pt x="2529" y="129"/>
                </a:lnTo>
                <a:lnTo>
                  <a:pt x="2512" y="124"/>
                </a:lnTo>
                <a:lnTo>
                  <a:pt x="2491" y="118"/>
                </a:lnTo>
                <a:lnTo>
                  <a:pt x="2451" y="105"/>
                </a:lnTo>
                <a:lnTo>
                  <a:pt x="2433" y="99"/>
                </a:lnTo>
                <a:lnTo>
                  <a:pt x="2415" y="97"/>
                </a:lnTo>
                <a:lnTo>
                  <a:pt x="2402" y="95"/>
                </a:lnTo>
                <a:lnTo>
                  <a:pt x="2397" y="95"/>
                </a:lnTo>
                <a:lnTo>
                  <a:pt x="2392" y="97"/>
                </a:lnTo>
                <a:lnTo>
                  <a:pt x="2392" y="97"/>
                </a:lnTo>
                <a:lnTo>
                  <a:pt x="2380" y="104"/>
                </a:lnTo>
                <a:lnTo>
                  <a:pt x="2369" y="112"/>
                </a:lnTo>
                <a:lnTo>
                  <a:pt x="2360" y="117"/>
                </a:lnTo>
                <a:lnTo>
                  <a:pt x="2356" y="118"/>
                </a:lnTo>
                <a:lnTo>
                  <a:pt x="2351" y="120"/>
                </a:lnTo>
                <a:lnTo>
                  <a:pt x="2351" y="120"/>
                </a:lnTo>
                <a:lnTo>
                  <a:pt x="2227" y="113"/>
                </a:lnTo>
                <a:lnTo>
                  <a:pt x="2131" y="109"/>
                </a:lnTo>
                <a:lnTo>
                  <a:pt x="2053" y="106"/>
                </a:lnTo>
                <a:lnTo>
                  <a:pt x="2053" y="106"/>
                </a:lnTo>
                <a:lnTo>
                  <a:pt x="1981" y="108"/>
                </a:lnTo>
                <a:lnTo>
                  <a:pt x="1904" y="112"/>
                </a:lnTo>
                <a:lnTo>
                  <a:pt x="1816" y="116"/>
                </a:lnTo>
                <a:lnTo>
                  <a:pt x="1816" y="116"/>
                </a:lnTo>
                <a:lnTo>
                  <a:pt x="1746" y="98"/>
                </a:lnTo>
                <a:lnTo>
                  <a:pt x="1591" y="60"/>
                </a:lnTo>
                <a:lnTo>
                  <a:pt x="1591" y="60"/>
                </a:lnTo>
                <a:lnTo>
                  <a:pt x="1555" y="52"/>
                </a:lnTo>
                <a:lnTo>
                  <a:pt x="1525" y="43"/>
                </a:lnTo>
                <a:lnTo>
                  <a:pt x="1476" y="29"/>
                </a:lnTo>
                <a:lnTo>
                  <a:pt x="1452" y="22"/>
                </a:lnTo>
                <a:lnTo>
                  <a:pt x="1425" y="15"/>
                </a:lnTo>
                <a:lnTo>
                  <a:pt x="1391" y="11"/>
                </a:lnTo>
                <a:lnTo>
                  <a:pt x="1349" y="6"/>
                </a:lnTo>
                <a:lnTo>
                  <a:pt x="1349" y="6"/>
                </a:lnTo>
                <a:lnTo>
                  <a:pt x="1302" y="2"/>
                </a:lnTo>
                <a:lnTo>
                  <a:pt x="1259" y="0"/>
                </a:lnTo>
                <a:lnTo>
                  <a:pt x="1217" y="0"/>
                </a:lnTo>
                <a:lnTo>
                  <a:pt x="1175" y="0"/>
                </a:lnTo>
                <a:lnTo>
                  <a:pt x="1096" y="3"/>
                </a:lnTo>
                <a:lnTo>
                  <a:pt x="1057" y="5"/>
                </a:lnTo>
                <a:lnTo>
                  <a:pt x="1018" y="6"/>
                </a:lnTo>
                <a:lnTo>
                  <a:pt x="1018" y="6"/>
                </a:lnTo>
                <a:lnTo>
                  <a:pt x="939" y="7"/>
                </a:lnTo>
                <a:lnTo>
                  <a:pt x="862" y="11"/>
                </a:lnTo>
                <a:lnTo>
                  <a:pt x="793" y="17"/>
                </a:lnTo>
                <a:lnTo>
                  <a:pt x="739" y="22"/>
                </a:lnTo>
                <a:lnTo>
                  <a:pt x="739" y="22"/>
                </a:lnTo>
                <a:lnTo>
                  <a:pt x="728" y="24"/>
                </a:lnTo>
                <a:lnTo>
                  <a:pt x="716" y="28"/>
                </a:lnTo>
                <a:lnTo>
                  <a:pt x="704" y="32"/>
                </a:lnTo>
                <a:lnTo>
                  <a:pt x="692" y="37"/>
                </a:lnTo>
                <a:lnTo>
                  <a:pt x="669" y="51"/>
                </a:lnTo>
                <a:lnTo>
                  <a:pt x="646" y="66"/>
                </a:lnTo>
                <a:lnTo>
                  <a:pt x="625" y="79"/>
                </a:lnTo>
                <a:lnTo>
                  <a:pt x="611" y="91"/>
                </a:lnTo>
                <a:lnTo>
                  <a:pt x="596" y="104"/>
                </a:lnTo>
                <a:lnTo>
                  <a:pt x="596" y="10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3CD6A229-AFDA-46E4-8333-E31FEFD52E3B}"/>
              </a:ext>
            </a:extLst>
          </p:cNvPr>
          <p:cNvSpPr>
            <a:spLocks/>
          </p:cNvSpPr>
          <p:nvPr/>
        </p:nvSpPr>
        <p:spPr bwMode="auto">
          <a:xfrm>
            <a:off x="6666820" y="4674606"/>
            <a:ext cx="2467655" cy="968957"/>
          </a:xfrm>
          <a:custGeom>
            <a:avLst/>
            <a:gdLst>
              <a:gd name="T0" fmla="*/ 456 w 2208"/>
              <a:gd name="T1" fmla="*/ 487 h 867"/>
              <a:gd name="T2" fmla="*/ 388 w 2208"/>
              <a:gd name="T3" fmla="*/ 549 h 867"/>
              <a:gd name="T4" fmla="*/ 303 w 2208"/>
              <a:gd name="T5" fmla="*/ 633 h 867"/>
              <a:gd name="T6" fmla="*/ 155 w 2208"/>
              <a:gd name="T7" fmla="*/ 734 h 867"/>
              <a:gd name="T8" fmla="*/ 100 w 2208"/>
              <a:gd name="T9" fmla="*/ 793 h 867"/>
              <a:gd name="T10" fmla="*/ 42 w 2208"/>
              <a:gd name="T11" fmla="*/ 860 h 867"/>
              <a:gd name="T12" fmla="*/ 35 w 2208"/>
              <a:gd name="T13" fmla="*/ 842 h 867"/>
              <a:gd name="T14" fmla="*/ 2 w 2208"/>
              <a:gd name="T15" fmla="*/ 844 h 867"/>
              <a:gd name="T16" fmla="*/ 6 w 2208"/>
              <a:gd name="T17" fmla="*/ 829 h 867"/>
              <a:gd name="T18" fmla="*/ 21 w 2208"/>
              <a:gd name="T19" fmla="*/ 800 h 867"/>
              <a:gd name="T20" fmla="*/ 52 w 2208"/>
              <a:gd name="T21" fmla="*/ 749 h 867"/>
              <a:gd name="T22" fmla="*/ 123 w 2208"/>
              <a:gd name="T23" fmla="*/ 678 h 867"/>
              <a:gd name="T24" fmla="*/ 193 w 2208"/>
              <a:gd name="T25" fmla="*/ 585 h 867"/>
              <a:gd name="T26" fmla="*/ 295 w 2208"/>
              <a:gd name="T27" fmla="*/ 414 h 867"/>
              <a:gd name="T28" fmla="*/ 277 w 2208"/>
              <a:gd name="T29" fmla="*/ 353 h 867"/>
              <a:gd name="T30" fmla="*/ 301 w 2208"/>
              <a:gd name="T31" fmla="*/ 305 h 867"/>
              <a:gd name="T32" fmla="*/ 366 w 2208"/>
              <a:gd name="T33" fmla="*/ 271 h 867"/>
              <a:gd name="T34" fmla="*/ 430 w 2208"/>
              <a:gd name="T35" fmla="*/ 277 h 867"/>
              <a:gd name="T36" fmla="*/ 499 w 2208"/>
              <a:gd name="T37" fmla="*/ 200 h 867"/>
              <a:gd name="T38" fmla="*/ 573 w 2208"/>
              <a:gd name="T39" fmla="*/ 160 h 867"/>
              <a:gd name="T40" fmla="*/ 732 w 2208"/>
              <a:gd name="T41" fmla="*/ 136 h 867"/>
              <a:gd name="T42" fmla="*/ 971 w 2208"/>
              <a:gd name="T43" fmla="*/ 152 h 867"/>
              <a:gd name="T44" fmla="*/ 1189 w 2208"/>
              <a:gd name="T45" fmla="*/ 147 h 867"/>
              <a:gd name="T46" fmla="*/ 1305 w 2208"/>
              <a:gd name="T47" fmla="*/ 147 h 867"/>
              <a:gd name="T48" fmla="*/ 1442 w 2208"/>
              <a:gd name="T49" fmla="*/ 160 h 867"/>
              <a:gd name="T50" fmla="*/ 1539 w 2208"/>
              <a:gd name="T51" fmla="*/ 139 h 867"/>
              <a:gd name="T52" fmla="*/ 1676 w 2208"/>
              <a:gd name="T53" fmla="*/ 91 h 867"/>
              <a:gd name="T54" fmla="*/ 1784 w 2208"/>
              <a:gd name="T55" fmla="*/ 88 h 867"/>
              <a:gd name="T56" fmla="*/ 1890 w 2208"/>
              <a:gd name="T57" fmla="*/ 63 h 867"/>
              <a:gd name="T58" fmla="*/ 1985 w 2208"/>
              <a:gd name="T59" fmla="*/ 15 h 867"/>
              <a:gd name="T60" fmla="*/ 2075 w 2208"/>
              <a:gd name="T61" fmla="*/ 2 h 867"/>
              <a:gd name="T62" fmla="*/ 2185 w 2208"/>
              <a:gd name="T63" fmla="*/ 2 h 867"/>
              <a:gd name="T64" fmla="*/ 2204 w 2208"/>
              <a:gd name="T65" fmla="*/ 14 h 867"/>
              <a:gd name="T66" fmla="*/ 2135 w 2208"/>
              <a:gd name="T67" fmla="*/ 33 h 867"/>
              <a:gd name="T68" fmla="*/ 2029 w 2208"/>
              <a:gd name="T69" fmla="*/ 72 h 867"/>
              <a:gd name="T70" fmla="*/ 1903 w 2208"/>
              <a:gd name="T71" fmla="*/ 139 h 867"/>
              <a:gd name="T72" fmla="*/ 1765 w 2208"/>
              <a:gd name="T73" fmla="*/ 204 h 867"/>
              <a:gd name="T74" fmla="*/ 1676 w 2208"/>
              <a:gd name="T75" fmla="*/ 235 h 867"/>
              <a:gd name="T76" fmla="*/ 1668 w 2208"/>
              <a:gd name="T77" fmla="*/ 399 h 867"/>
              <a:gd name="T78" fmla="*/ 1844 w 2208"/>
              <a:gd name="T79" fmla="*/ 498 h 867"/>
              <a:gd name="T80" fmla="*/ 1957 w 2208"/>
              <a:gd name="T81" fmla="*/ 556 h 867"/>
              <a:gd name="T82" fmla="*/ 2002 w 2208"/>
              <a:gd name="T83" fmla="*/ 598 h 867"/>
              <a:gd name="T84" fmla="*/ 2014 w 2208"/>
              <a:gd name="T85" fmla="*/ 647 h 867"/>
              <a:gd name="T86" fmla="*/ 2064 w 2208"/>
              <a:gd name="T87" fmla="*/ 707 h 867"/>
              <a:gd name="T88" fmla="*/ 2074 w 2208"/>
              <a:gd name="T89" fmla="*/ 731 h 867"/>
              <a:gd name="T90" fmla="*/ 2041 w 2208"/>
              <a:gd name="T91" fmla="*/ 735 h 867"/>
              <a:gd name="T92" fmla="*/ 1967 w 2208"/>
              <a:gd name="T93" fmla="*/ 703 h 867"/>
              <a:gd name="T94" fmla="*/ 1906 w 2208"/>
              <a:gd name="T95" fmla="*/ 629 h 867"/>
              <a:gd name="T96" fmla="*/ 1688 w 2208"/>
              <a:gd name="T97" fmla="*/ 502 h 867"/>
              <a:gd name="T98" fmla="*/ 1554 w 2208"/>
              <a:gd name="T99" fmla="*/ 467 h 867"/>
              <a:gd name="T100" fmla="*/ 1324 w 2208"/>
              <a:gd name="T101" fmla="*/ 410 h 867"/>
              <a:gd name="T102" fmla="*/ 1261 w 2208"/>
              <a:gd name="T103" fmla="*/ 380 h 867"/>
              <a:gd name="T104" fmla="*/ 1143 w 2208"/>
              <a:gd name="T105" fmla="*/ 356 h 867"/>
              <a:gd name="T106" fmla="*/ 932 w 2208"/>
              <a:gd name="T107" fmla="*/ 356 h 867"/>
              <a:gd name="T108" fmla="*/ 801 w 2208"/>
              <a:gd name="T109" fmla="*/ 366 h 867"/>
              <a:gd name="T110" fmla="*/ 667 w 2208"/>
              <a:gd name="T111" fmla="*/ 388 h 867"/>
              <a:gd name="T112" fmla="*/ 518 w 2208"/>
              <a:gd name="T113" fmla="*/ 407 h 8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208" h="867">
                <a:moveTo>
                  <a:pt x="518" y="407"/>
                </a:moveTo>
                <a:lnTo>
                  <a:pt x="518" y="407"/>
                </a:lnTo>
                <a:lnTo>
                  <a:pt x="508" y="421"/>
                </a:lnTo>
                <a:lnTo>
                  <a:pt x="491" y="445"/>
                </a:lnTo>
                <a:lnTo>
                  <a:pt x="468" y="473"/>
                </a:lnTo>
                <a:lnTo>
                  <a:pt x="456" y="487"/>
                </a:lnTo>
                <a:lnTo>
                  <a:pt x="443" y="498"/>
                </a:lnTo>
                <a:lnTo>
                  <a:pt x="443" y="498"/>
                </a:lnTo>
                <a:lnTo>
                  <a:pt x="423" y="513"/>
                </a:lnTo>
                <a:lnTo>
                  <a:pt x="411" y="524"/>
                </a:lnTo>
                <a:lnTo>
                  <a:pt x="402" y="534"/>
                </a:lnTo>
                <a:lnTo>
                  <a:pt x="388" y="549"/>
                </a:lnTo>
                <a:lnTo>
                  <a:pt x="388" y="549"/>
                </a:lnTo>
                <a:lnTo>
                  <a:pt x="372" y="568"/>
                </a:lnTo>
                <a:lnTo>
                  <a:pt x="356" y="587"/>
                </a:lnTo>
                <a:lnTo>
                  <a:pt x="334" y="608"/>
                </a:lnTo>
                <a:lnTo>
                  <a:pt x="303" y="633"/>
                </a:lnTo>
                <a:lnTo>
                  <a:pt x="303" y="633"/>
                </a:lnTo>
                <a:lnTo>
                  <a:pt x="272" y="658"/>
                </a:lnTo>
                <a:lnTo>
                  <a:pt x="247" y="675"/>
                </a:lnTo>
                <a:lnTo>
                  <a:pt x="190" y="709"/>
                </a:lnTo>
                <a:lnTo>
                  <a:pt x="190" y="709"/>
                </a:lnTo>
                <a:lnTo>
                  <a:pt x="172" y="720"/>
                </a:lnTo>
                <a:lnTo>
                  <a:pt x="155" y="734"/>
                </a:lnTo>
                <a:lnTo>
                  <a:pt x="140" y="746"/>
                </a:lnTo>
                <a:lnTo>
                  <a:pt x="127" y="759"/>
                </a:lnTo>
                <a:lnTo>
                  <a:pt x="115" y="772"/>
                </a:lnTo>
                <a:lnTo>
                  <a:pt x="107" y="781"/>
                </a:lnTo>
                <a:lnTo>
                  <a:pt x="101" y="789"/>
                </a:lnTo>
                <a:lnTo>
                  <a:pt x="100" y="793"/>
                </a:lnTo>
                <a:lnTo>
                  <a:pt x="100" y="793"/>
                </a:lnTo>
                <a:lnTo>
                  <a:pt x="96" y="799"/>
                </a:lnTo>
                <a:lnTo>
                  <a:pt x="89" y="808"/>
                </a:lnTo>
                <a:lnTo>
                  <a:pt x="65" y="837"/>
                </a:lnTo>
                <a:lnTo>
                  <a:pt x="52" y="849"/>
                </a:lnTo>
                <a:lnTo>
                  <a:pt x="42" y="860"/>
                </a:lnTo>
                <a:lnTo>
                  <a:pt x="34" y="865"/>
                </a:lnTo>
                <a:lnTo>
                  <a:pt x="32" y="867"/>
                </a:lnTo>
                <a:lnTo>
                  <a:pt x="31" y="865"/>
                </a:lnTo>
                <a:lnTo>
                  <a:pt x="31" y="865"/>
                </a:lnTo>
                <a:lnTo>
                  <a:pt x="32" y="853"/>
                </a:lnTo>
                <a:lnTo>
                  <a:pt x="35" y="842"/>
                </a:lnTo>
                <a:lnTo>
                  <a:pt x="38" y="829"/>
                </a:lnTo>
                <a:lnTo>
                  <a:pt x="38" y="829"/>
                </a:lnTo>
                <a:lnTo>
                  <a:pt x="31" y="833"/>
                </a:lnTo>
                <a:lnTo>
                  <a:pt x="15" y="841"/>
                </a:lnTo>
                <a:lnTo>
                  <a:pt x="8" y="844"/>
                </a:lnTo>
                <a:lnTo>
                  <a:pt x="2" y="844"/>
                </a:lnTo>
                <a:lnTo>
                  <a:pt x="1" y="844"/>
                </a:lnTo>
                <a:lnTo>
                  <a:pt x="0" y="842"/>
                </a:lnTo>
                <a:lnTo>
                  <a:pt x="0" y="839"/>
                </a:lnTo>
                <a:lnTo>
                  <a:pt x="2" y="835"/>
                </a:lnTo>
                <a:lnTo>
                  <a:pt x="2" y="835"/>
                </a:lnTo>
                <a:lnTo>
                  <a:pt x="6" y="829"/>
                </a:lnTo>
                <a:lnTo>
                  <a:pt x="11" y="825"/>
                </a:lnTo>
                <a:lnTo>
                  <a:pt x="17" y="820"/>
                </a:lnTo>
                <a:lnTo>
                  <a:pt x="20" y="818"/>
                </a:lnTo>
                <a:lnTo>
                  <a:pt x="21" y="814"/>
                </a:lnTo>
                <a:lnTo>
                  <a:pt x="21" y="808"/>
                </a:lnTo>
                <a:lnTo>
                  <a:pt x="21" y="800"/>
                </a:lnTo>
                <a:lnTo>
                  <a:pt x="21" y="800"/>
                </a:lnTo>
                <a:lnTo>
                  <a:pt x="21" y="789"/>
                </a:lnTo>
                <a:lnTo>
                  <a:pt x="25" y="780"/>
                </a:lnTo>
                <a:lnTo>
                  <a:pt x="29" y="772"/>
                </a:lnTo>
                <a:lnTo>
                  <a:pt x="36" y="764"/>
                </a:lnTo>
                <a:lnTo>
                  <a:pt x="52" y="749"/>
                </a:lnTo>
                <a:lnTo>
                  <a:pt x="61" y="742"/>
                </a:lnTo>
                <a:lnTo>
                  <a:pt x="67" y="735"/>
                </a:lnTo>
                <a:lnTo>
                  <a:pt x="67" y="735"/>
                </a:lnTo>
                <a:lnTo>
                  <a:pt x="84" y="716"/>
                </a:lnTo>
                <a:lnTo>
                  <a:pt x="109" y="693"/>
                </a:lnTo>
                <a:lnTo>
                  <a:pt x="123" y="678"/>
                </a:lnTo>
                <a:lnTo>
                  <a:pt x="136" y="663"/>
                </a:lnTo>
                <a:lnTo>
                  <a:pt x="149" y="647"/>
                </a:lnTo>
                <a:lnTo>
                  <a:pt x="161" y="631"/>
                </a:lnTo>
                <a:lnTo>
                  <a:pt x="161" y="631"/>
                </a:lnTo>
                <a:lnTo>
                  <a:pt x="174" y="610"/>
                </a:lnTo>
                <a:lnTo>
                  <a:pt x="193" y="585"/>
                </a:lnTo>
                <a:lnTo>
                  <a:pt x="238" y="526"/>
                </a:lnTo>
                <a:lnTo>
                  <a:pt x="293" y="456"/>
                </a:lnTo>
                <a:lnTo>
                  <a:pt x="310" y="430"/>
                </a:lnTo>
                <a:lnTo>
                  <a:pt x="310" y="430"/>
                </a:lnTo>
                <a:lnTo>
                  <a:pt x="303" y="422"/>
                </a:lnTo>
                <a:lnTo>
                  <a:pt x="295" y="414"/>
                </a:lnTo>
                <a:lnTo>
                  <a:pt x="288" y="403"/>
                </a:lnTo>
                <a:lnTo>
                  <a:pt x="281" y="388"/>
                </a:lnTo>
                <a:lnTo>
                  <a:pt x="278" y="381"/>
                </a:lnTo>
                <a:lnTo>
                  <a:pt x="277" y="372"/>
                </a:lnTo>
                <a:lnTo>
                  <a:pt x="277" y="362"/>
                </a:lnTo>
                <a:lnTo>
                  <a:pt x="277" y="353"/>
                </a:lnTo>
                <a:lnTo>
                  <a:pt x="280" y="343"/>
                </a:lnTo>
                <a:lnTo>
                  <a:pt x="284" y="332"/>
                </a:lnTo>
                <a:lnTo>
                  <a:pt x="284" y="332"/>
                </a:lnTo>
                <a:lnTo>
                  <a:pt x="289" y="322"/>
                </a:lnTo>
                <a:lnTo>
                  <a:pt x="295" y="312"/>
                </a:lnTo>
                <a:lnTo>
                  <a:pt x="301" y="305"/>
                </a:lnTo>
                <a:lnTo>
                  <a:pt x="308" y="297"/>
                </a:lnTo>
                <a:lnTo>
                  <a:pt x="316" y="292"/>
                </a:lnTo>
                <a:lnTo>
                  <a:pt x="323" y="286"/>
                </a:lnTo>
                <a:lnTo>
                  <a:pt x="338" y="280"/>
                </a:lnTo>
                <a:lnTo>
                  <a:pt x="353" y="274"/>
                </a:lnTo>
                <a:lnTo>
                  <a:pt x="366" y="271"/>
                </a:lnTo>
                <a:lnTo>
                  <a:pt x="379" y="270"/>
                </a:lnTo>
                <a:lnTo>
                  <a:pt x="388" y="270"/>
                </a:lnTo>
                <a:lnTo>
                  <a:pt x="388" y="270"/>
                </a:lnTo>
                <a:lnTo>
                  <a:pt x="403" y="271"/>
                </a:lnTo>
                <a:lnTo>
                  <a:pt x="416" y="274"/>
                </a:lnTo>
                <a:lnTo>
                  <a:pt x="430" y="277"/>
                </a:lnTo>
                <a:lnTo>
                  <a:pt x="430" y="277"/>
                </a:lnTo>
                <a:lnTo>
                  <a:pt x="437" y="265"/>
                </a:lnTo>
                <a:lnTo>
                  <a:pt x="446" y="252"/>
                </a:lnTo>
                <a:lnTo>
                  <a:pt x="460" y="236"/>
                </a:lnTo>
                <a:lnTo>
                  <a:pt x="476" y="219"/>
                </a:lnTo>
                <a:lnTo>
                  <a:pt x="499" y="200"/>
                </a:lnTo>
                <a:lnTo>
                  <a:pt x="511" y="191"/>
                </a:lnTo>
                <a:lnTo>
                  <a:pt x="525" y="182"/>
                </a:lnTo>
                <a:lnTo>
                  <a:pt x="540" y="174"/>
                </a:lnTo>
                <a:lnTo>
                  <a:pt x="556" y="167"/>
                </a:lnTo>
                <a:lnTo>
                  <a:pt x="556" y="167"/>
                </a:lnTo>
                <a:lnTo>
                  <a:pt x="573" y="160"/>
                </a:lnTo>
                <a:lnTo>
                  <a:pt x="591" y="154"/>
                </a:lnTo>
                <a:lnTo>
                  <a:pt x="607" y="149"/>
                </a:lnTo>
                <a:lnTo>
                  <a:pt x="625" y="145"/>
                </a:lnTo>
                <a:lnTo>
                  <a:pt x="660" y="140"/>
                </a:lnTo>
                <a:lnTo>
                  <a:pt x="695" y="136"/>
                </a:lnTo>
                <a:lnTo>
                  <a:pt x="732" y="136"/>
                </a:lnTo>
                <a:lnTo>
                  <a:pt x="768" y="136"/>
                </a:lnTo>
                <a:lnTo>
                  <a:pt x="845" y="140"/>
                </a:lnTo>
                <a:lnTo>
                  <a:pt x="845" y="140"/>
                </a:lnTo>
                <a:lnTo>
                  <a:pt x="906" y="145"/>
                </a:lnTo>
                <a:lnTo>
                  <a:pt x="944" y="149"/>
                </a:lnTo>
                <a:lnTo>
                  <a:pt x="971" y="152"/>
                </a:lnTo>
                <a:lnTo>
                  <a:pt x="1001" y="154"/>
                </a:lnTo>
                <a:lnTo>
                  <a:pt x="1001" y="154"/>
                </a:lnTo>
                <a:lnTo>
                  <a:pt x="1040" y="152"/>
                </a:lnTo>
                <a:lnTo>
                  <a:pt x="1088" y="151"/>
                </a:lnTo>
                <a:lnTo>
                  <a:pt x="1139" y="148"/>
                </a:lnTo>
                <a:lnTo>
                  <a:pt x="1189" y="147"/>
                </a:lnTo>
                <a:lnTo>
                  <a:pt x="1189" y="147"/>
                </a:lnTo>
                <a:lnTo>
                  <a:pt x="1224" y="147"/>
                </a:lnTo>
                <a:lnTo>
                  <a:pt x="1243" y="144"/>
                </a:lnTo>
                <a:lnTo>
                  <a:pt x="1265" y="144"/>
                </a:lnTo>
                <a:lnTo>
                  <a:pt x="1305" y="147"/>
                </a:lnTo>
                <a:lnTo>
                  <a:pt x="1305" y="147"/>
                </a:lnTo>
                <a:lnTo>
                  <a:pt x="1328" y="149"/>
                </a:lnTo>
                <a:lnTo>
                  <a:pt x="1346" y="152"/>
                </a:lnTo>
                <a:lnTo>
                  <a:pt x="1368" y="156"/>
                </a:lnTo>
                <a:lnTo>
                  <a:pt x="1378" y="158"/>
                </a:lnTo>
                <a:lnTo>
                  <a:pt x="1392" y="159"/>
                </a:lnTo>
                <a:lnTo>
                  <a:pt x="1442" y="160"/>
                </a:lnTo>
                <a:lnTo>
                  <a:pt x="1442" y="160"/>
                </a:lnTo>
                <a:lnTo>
                  <a:pt x="1458" y="159"/>
                </a:lnTo>
                <a:lnTo>
                  <a:pt x="1474" y="158"/>
                </a:lnTo>
                <a:lnTo>
                  <a:pt x="1491" y="154"/>
                </a:lnTo>
                <a:lnTo>
                  <a:pt x="1507" y="149"/>
                </a:lnTo>
                <a:lnTo>
                  <a:pt x="1539" y="139"/>
                </a:lnTo>
                <a:lnTo>
                  <a:pt x="1571" y="126"/>
                </a:lnTo>
                <a:lnTo>
                  <a:pt x="1600" y="114"/>
                </a:lnTo>
                <a:lnTo>
                  <a:pt x="1630" y="102"/>
                </a:lnTo>
                <a:lnTo>
                  <a:pt x="1646" y="98"/>
                </a:lnTo>
                <a:lnTo>
                  <a:pt x="1661" y="94"/>
                </a:lnTo>
                <a:lnTo>
                  <a:pt x="1676" y="91"/>
                </a:lnTo>
                <a:lnTo>
                  <a:pt x="1691" y="88"/>
                </a:lnTo>
                <a:lnTo>
                  <a:pt x="1691" y="88"/>
                </a:lnTo>
                <a:lnTo>
                  <a:pt x="1718" y="87"/>
                </a:lnTo>
                <a:lnTo>
                  <a:pt x="1740" y="87"/>
                </a:lnTo>
                <a:lnTo>
                  <a:pt x="1771" y="88"/>
                </a:lnTo>
                <a:lnTo>
                  <a:pt x="1784" y="88"/>
                </a:lnTo>
                <a:lnTo>
                  <a:pt x="1799" y="87"/>
                </a:lnTo>
                <a:lnTo>
                  <a:pt x="1818" y="84"/>
                </a:lnTo>
                <a:lnTo>
                  <a:pt x="1840" y="79"/>
                </a:lnTo>
                <a:lnTo>
                  <a:pt x="1840" y="79"/>
                </a:lnTo>
                <a:lnTo>
                  <a:pt x="1865" y="71"/>
                </a:lnTo>
                <a:lnTo>
                  <a:pt x="1890" y="63"/>
                </a:lnTo>
                <a:lnTo>
                  <a:pt x="1930" y="48"/>
                </a:lnTo>
                <a:lnTo>
                  <a:pt x="1959" y="36"/>
                </a:lnTo>
                <a:lnTo>
                  <a:pt x="1970" y="30"/>
                </a:lnTo>
                <a:lnTo>
                  <a:pt x="1970" y="30"/>
                </a:lnTo>
                <a:lnTo>
                  <a:pt x="1974" y="26"/>
                </a:lnTo>
                <a:lnTo>
                  <a:pt x="1985" y="15"/>
                </a:lnTo>
                <a:lnTo>
                  <a:pt x="1991" y="10"/>
                </a:lnTo>
                <a:lnTo>
                  <a:pt x="1998" y="6"/>
                </a:lnTo>
                <a:lnTo>
                  <a:pt x="2008" y="2"/>
                </a:lnTo>
                <a:lnTo>
                  <a:pt x="2016" y="0"/>
                </a:lnTo>
                <a:lnTo>
                  <a:pt x="2016" y="0"/>
                </a:lnTo>
                <a:lnTo>
                  <a:pt x="2075" y="2"/>
                </a:lnTo>
                <a:lnTo>
                  <a:pt x="2113" y="2"/>
                </a:lnTo>
                <a:lnTo>
                  <a:pt x="2146" y="0"/>
                </a:lnTo>
                <a:lnTo>
                  <a:pt x="2146" y="0"/>
                </a:lnTo>
                <a:lnTo>
                  <a:pt x="2159" y="0"/>
                </a:lnTo>
                <a:lnTo>
                  <a:pt x="2173" y="0"/>
                </a:lnTo>
                <a:lnTo>
                  <a:pt x="2185" y="2"/>
                </a:lnTo>
                <a:lnTo>
                  <a:pt x="2196" y="4"/>
                </a:lnTo>
                <a:lnTo>
                  <a:pt x="2202" y="6"/>
                </a:lnTo>
                <a:lnTo>
                  <a:pt x="2208" y="8"/>
                </a:lnTo>
                <a:lnTo>
                  <a:pt x="2208" y="10"/>
                </a:lnTo>
                <a:lnTo>
                  <a:pt x="2208" y="11"/>
                </a:lnTo>
                <a:lnTo>
                  <a:pt x="2204" y="14"/>
                </a:lnTo>
                <a:lnTo>
                  <a:pt x="2204" y="14"/>
                </a:lnTo>
                <a:lnTo>
                  <a:pt x="2177" y="23"/>
                </a:lnTo>
                <a:lnTo>
                  <a:pt x="2163" y="27"/>
                </a:lnTo>
                <a:lnTo>
                  <a:pt x="2151" y="30"/>
                </a:lnTo>
                <a:lnTo>
                  <a:pt x="2151" y="30"/>
                </a:lnTo>
                <a:lnTo>
                  <a:pt x="2135" y="33"/>
                </a:lnTo>
                <a:lnTo>
                  <a:pt x="2110" y="38"/>
                </a:lnTo>
                <a:lnTo>
                  <a:pt x="2082" y="46"/>
                </a:lnTo>
                <a:lnTo>
                  <a:pt x="2068" y="53"/>
                </a:lnTo>
                <a:lnTo>
                  <a:pt x="2055" y="60"/>
                </a:lnTo>
                <a:lnTo>
                  <a:pt x="2055" y="60"/>
                </a:lnTo>
                <a:lnTo>
                  <a:pt x="2029" y="72"/>
                </a:lnTo>
                <a:lnTo>
                  <a:pt x="2003" y="83"/>
                </a:lnTo>
                <a:lnTo>
                  <a:pt x="1971" y="99"/>
                </a:lnTo>
                <a:lnTo>
                  <a:pt x="1952" y="110"/>
                </a:lnTo>
                <a:lnTo>
                  <a:pt x="1928" y="124"/>
                </a:lnTo>
                <a:lnTo>
                  <a:pt x="1928" y="124"/>
                </a:lnTo>
                <a:lnTo>
                  <a:pt x="1903" y="139"/>
                </a:lnTo>
                <a:lnTo>
                  <a:pt x="1880" y="152"/>
                </a:lnTo>
                <a:lnTo>
                  <a:pt x="1838" y="173"/>
                </a:lnTo>
                <a:lnTo>
                  <a:pt x="1806" y="186"/>
                </a:lnTo>
                <a:lnTo>
                  <a:pt x="1782" y="196"/>
                </a:lnTo>
                <a:lnTo>
                  <a:pt x="1782" y="196"/>
                </a:lnTo>
                <a:lnTo>
                  <a:pt x="1765" y="204"/>
                </a:lnTo>
                <a:lnTo>
                  <a:pt x="1750" y="210"/>
                </a:lnTo>
                <a:lnTo>
                  <a:pt x="1732" y="219"/>
                </a:lnTo>
                <a:lnTo>
                  <a:pt x="1718" y="224"/>
                </a:lnTo>
                <a:lnTo>
                  <a:pt x="1700" y="228"/>
                </a:lnTo>
                <a:lnTo>
                  <a:pt x="1700" y="228"/>
                </a:lnTo>
                <a:lnTo>
                  <a:pt x="1676" y="235"/>
                </a:lnTo>
                <a:lnTo>
                  <a:pt x="1644" y="246"/>
                </a:lnTo>
                <a:lnTo>
                  <a:pt x="1568" y="270"/>
                </a:lnTo>
                <a:lnTo>
                  <a:pt x="1474" y="303"/>
                </a:lnTo>
                <a:lnTo>
                  <a:pt x="1474" y="303"/>
                </a:lnTo>
                <a:lnTo>
                  <a:pt x="1585" y="358"/>
                </a:lnTo>
                <a:lnTo>
                  <a:pt x="1668" y="399"/>
                </a:lnTo>
                <a:lnTo>
                  <a:pt x="1721" y="423"/>
                </a:lnTo>
                <a:lnTo>
                  <a:pt x="1721" y="423"/>
                </a:lnTo>
                <a:lnTo>
                  <a:pt x="1734" y="430"/>
                </a:lnTo>
                <a:lnTo>
                  <a:pt x="1753" y="441"/>
                </a:lnTo>
                <a:lnTo>
                  <a:pt x="1798" y="468"/>
                </a:lnTo>
                <a:lnTo>
                  <a:pt x="1844" y="498"/>
                </a:lnTo>
                <a:lnTo>
                  <a:pt x="1883" y="521"/>
                </a:lnTo>
                <a:lnTo>
                  <a:pt x="1883" y="521"/>
                </a:lnTo>
                <a:lnTo>
                  <a:pt x="1928" y="544"/>
                </a:lnTo>
                <a:lnTo>
                  <a:pt x="1943" y="551"/>
                </a:lnTo>
                <a:lnTo>
                  <a:pt x="1957" y="556"/>
                </a:lnTo>
                <a:lnTo>
                  <a:pt x="1957" y="556"/>
                </a:lnTo>
                <a:lnTo>
                  <a:pt x="1964" y="560"/>
                </a:lnTo>
                <a:lnTo>
                  <a:pt x="1972" y="566"/>
                </a:lnTo>
                <a:lnTo>
                  <a:pt x="1980" y="572"/>
                </a:lnTo>
                <a:lnTo>
                  <a:pt x="1989" y="581"/>
                </a:lnTo>
                <a:lnTo>
                  <a:pt x="1997" y="589"/>
                </a:lnTo>
                <a:lnTo>
                  <a:pt x="2002" y="598"/>
                </a:lnTo>
                <a:lnTo>
                  <a:pt x="2006" y="606"/>
                </a:lnTo>
                <a:lnTo>
                  <a:pt x="2009" y="614"/>
                </a:lnTo>
                <a:lnTo>
                  <a:pt x="2009" y="614"/>
                </a:lnTo>
                <a:lnTo>
                  <a:pt x="2010" y="628"/>
                </a:lnTo>
                <a:lnTo>
                  <a:pt x="2013" y="642"/>
                </a:lnTo>
                <a:lnTo>
                  <a:pt x="2014" y="647"/>
                </a:lnTo>
                <a:lnTo>
                  <a:pt x="2017" y="654"/>
                </a:lnTo>
                <a:lnTo>
                  <a:pt x="2022" y="662"/>
                </a:lnTo>
                <a:lnTo>
                  <a:pt x="2028" y="670"/>
                </a:lnTo>
                <a:lnTo>
                  <a:pt x="2028" y="670"/>
                </a:lnTo>
                <a:lnTo>
                  <a:pt x="2045" y="688"/>
                </a:lnTo>
                <a:lnTo>
                  <a:pt x="2064" y="707"/>
                </a:lnTo>
                <a:lnTo>
                  <a:pt x="2071" y="715"/>
                </a:lnTo>
                <a:lnTo>
                  <a:pt x="2077" y="723"/>
                </a:lnTo>
                <a:lnTo>
                  <a:pt x="2078" y="726"/>
                </a:lnTo>
                <a:lnTo>
                  <a:pt x="2078" y="728"/>
                </a:lnTo>
                <a:lnTo>
                  <a:pt x="2077" y="730"/>
                </a:lnTo>
                <a:lnTo>
                  <a:pt x="2074" y="731"/>
                </a:lnTo>
                <a:lnTo>
                  <a:pt x="2074" y="731"/>
                </a:lnTo>
                <a:lnTo>
                  <a:pt x="2063" y="735"/>
                </a:lnTo>
                <a:lnTo>
                  <a:pt x="2056" y="736"/>
                </a:lnTo>
                <a:lnTo>
                  <a:pt x="2049" y="736"/>
                </a:lnTo>
                <a:lnTo>
                  <a:pt x="2041" y="735"/>
                </a:lnTo>
                <a:lnTo>
                  <a:pt x="2041" y="735"/>
                </a:lnTo>
                <a:lnTo>
                  <a:pt x="2029" y="731"/>
                </a:lnTo>
                <a:lnTo>
                  <a:pt x="2012" y="726"/>
                </a:lnTo>
                <a:lnTo>
                  <a:pt x="1990" y="716"/>
                </a:lnTo>
                <a:lnTo>
                  <a:pt x="1979" y="711"/>
                </a:lnTo>
                <a:lnTo>
                  <a:pt x="1967" y="703"/>
                </a:lnTo>
                <a:lnTo>
                  <a:pt x="1967" y="703"/>
                </a:lnTo>
                <a:lnTo>
                  <a:pt x="1955" y="693"/>
                </a:lnTo>
                <a:lnTo>
                  <a:pt x="1945" y="682"/>
                </a:lnTo>
                <a:lnTo>
                  <a:pt x="1936" y="670"/>
                </a:lnTo>
                <a:lnTo>
                  <a:pt x="1928" y="658"/>
                </a:lnTo>
                <a:lnTo>
                  <a:pt x="1913" y="637"/>
                </a:lnTo>
                <a:lnTo>
                  <a:pt x="1906" y="629"/>
                </a:lnTo>
                <a:lnTo>
                  <a:pt x="1899" y="624"/>
                </a:lnTo>
                <a:lnTo>
                  <a:pt x="1899" y="624"/>
                </a:lnTo>
                <a:lnTo>
                  <a:pt x="1860" y="601"/>
                </a:lnTo>
                <a:lnTo>
                  <a:pt x="1790" y="559"/>
                </a:lnTo>
                <a:lnTo>
                  <a:pt x="1717" y="517"/>
                </a:lnTo>
                <a:lnTo>
                  <a:pt x="1688" y="502"/>
                </a:lnTo>
                <a:lnTo>
                  <a:pt x="1676" y="498"/>
                </a:lnTo>
                <a:lnTo>
                  <a:pt x="1668" y="494"/>
                </a:lnTo>
                <a:lnTo>
                  <a:pt x="1668" y="494"/>
                </a:lnTo>
                <a:lnTo>
                  <a:pt x="1641" y="487"/>
                </a:lnTo>
                <a:lnTo>
                  <a:pt x="1606" y="479"/>
                </a:lnTo>
                <a:lnTo>
                  <a:pt x="1554" y="467"/>
                </a:lnTo>
                <a:lnTo>
                  <a:pt x="1477" y="452"/>
                </a:lnTo>
                <a:lnTo>
                  <a:pt x="1477" y="452"/>
                </a:lnTo>
                <a:lnTo>
                  <a:pt x="1433" y="442"/>
                </a:lnTo>
                <a:lnTo>
                  <a:pt x="1392" y="431"/>
                </a:lnTo>
                <a:lnTo>
                  <a:pt x="1355" y="421"/>
                </a:lnTo>
                <a:lnTo>
                  <a:pt x="1324" y="410"/>
                </a:lnTo>
                <a:lnTo>
                  <a:pt x="1299" y="400"/>
                </a:lnTo>
                <a:lnTo>
                  <a:pt x="1280" y="392"/>
                </a:lnTo>
                <a:lnTo>
                  <a:pt x="1263" y="384"/>
                </a:lnTo>
                <a:lnTo>
                  <a:pt x="1263" y="384"/>
                </a:lnTo>
                <a:lnTo>
                  <a:pt x="1263" y="383"/>
                </a:lnTo>
                <a:lnTo>
                  <a:pt x="1261" y="380"/>
                </a:lnTo>
                <a:lnTo>
                  <a:pt x="1257" y="374"/>
                </a:lnTo>
                <a:lnTo>
                  <a:pt x="1247" y="369"/>
                </a:lnTo>
                <a:lnTo>
                  <a:pt x="1232" y="364"/>
                </a:lnTo>
                <a:lnTo>
                  <a:pt x="1211" y="360"/>
                </a:lnTo>
                <a:lnTo>
                  <a:pt x="1182" y="356"/>
                </a:lnTo>
                <a:lnTo>
                  <a:pt x="1143" y="356"/>
                </a:lnTo>
                <a:lnTo>
                  <a:pt x="1143" y="356"/>
                </a:lnTo>
                <a:lnTo>
                  <a:pt x="1066" y="354"/>
                </a:lnTo>
                <a:lnTo>
                  <a:pt x="1005" y="353"/>
                </a:lnTo>
                <a:lnTo>
                  <a:pt x="978" y="353"/>
                </a:lnTo>
                <a:lnTo>
                  <a:pt x="955" y="354"/>
                </a:lnTo>
                <a:lnTo>
                  <a:pt x="932" y="356"/>
                </a:lnTo>
                <a:lnTo>
                  <a:pt x="910" y="358"/>
                </a:lnTo>
                <a:lnTo>
                  <a:pt x="910" y="358"/>
                </a:lnTo>
                <a:lnTo>
                  <a:pt x="889" y="361"/>
                </a:lnTo>
                <a:lnTo>
                  <a:pt x="867" y="364"/>
                </a:lnTo>
                <a:lnTo>
                  <a:pt x="822" y="365"/>
                </a:lnTo>
                <a:lnTo>
                  <a:pt x="801" y="366"/>
                </a:lnTo>
                <a:lnTo>
                  <a:pt x="778" y="369"/>
                </a:lnTo>
                <a:lnTo>
                  <a:pt x="753" y="373"/>
                </a:lnTo>
                <a:lnTo>
                  <a:pt x="728" y="377"/>
                </a:lnTo>
                <a:lnTo>
                  <a:pt x="728" y="377"/>
                </a:lnTo>
                <a:lnTo>
                  <a:pt x="699" y="383"/>
                </a:lnTo>
                <a:lnTo>
                  <a:pt x="667" y="388"/>
                </a:lnTo>
                <a:lnTo>
                  <a:pt x="599" y="396"/>
                </a:lnTo>
                <a:lnTo>
                  <a:pt x="542" y="402"/>
                </a:lnTo>
                <a:lnTo>
                  <a:pt x="525" y="404"/>
                </a:lnTo>
                <a:lnTo>
                  <a:pt x="519" y="406"/>
                </a:lnTo>
                <a:lnTo>
                  <a:pt x="518" y="407"/>
                </a:lnTo>
                <a:lnTo>
                  <a:pt x="518" y="40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98221D78-56DD-463B-AE5B-88C80CEFE6BB}"/>
              </a:ext>
            </a:extLst>
          </p:cNvPr>
          <p:cNvSpPr>
            <a:spLocks/>
          </p:cNvSpPr>
          <p:nvPr/>
        </p:nvSpPr>
        <p:spPr bwMode="auto">
          <a:xfrm>
            <a:off x="3579813" y="4404849"/>
            <a:ext cx="2592387" cy="1356189"/>
          </a:xfrm>
          <a:custGeom>
            <a:avLst/>
            <a:gdLst>
              <a:gd name="T0" fmla="*/ 1023 w 2571"/>
              <a:gd name="T1" fmla="*/ 325 h 1345"/>
              <a:gd name="T2" fmla="*/ 943 w 2571"/>
              <a:gd name="T3" fmla="*/ 358 h 1345"/>
              <a:gd name="T4" fmla="*/ 840 w 2571"/>
              <a:gd name="T5" fmla="*/ 447 h 1345"/>
              <a:gd name="T6" fmla="*/ 679 w 2571"/>
              <a:gd name="T7" fmla="*/ 630 h 1345"/>
              <a:gd name="T8" fmla="*/ 521 w 2571"/>
              <a:gd name="T9" fmla="*/ 782 h 1345"/>
              <a:gd name="T10" fmla="*/ 472 w 2571"/>
              <a:gd name="T11" fmla="*/ 846 h 1345"/>
              <a:gd name="T12" fmla="*/ 392 w 2571"/>
              <a:gd name="T13" fmla="*/ 941 h 1345"/>
              <a:gd name="T14" fmla="*/ 204 w 2571"/>
              <a:gd name="T15" fmla="*/ 1103 h 1345"/>
              <a:gd name="T16" fmla="*/ 116 w 2571"/>
              <a:gd name="T17" fmla="*/ 1205 h 1345"/>
              <a:gd name="T18" fmla="*/ 58 w 2571"/>
              <a:gd name="T19" fmla="*/ 1265 h 1345"/>
              <a:gd name="T20" fmla="*/ 1 w 2571"/>
              <a:gd name="T21" fmla="*/ 1339 h 1345"/>
              <a:gd name="T22" fmla="*/ 40 w 2571"/>
              <a:gd name="T23" fmla="*/ 1317 h 1345"/>
              <a:gd name="T24" fmla="*/ 31 w 2571"/>
              <a:gd name="T25" fmla="*/ 1332 h 1345"/>
              <a:gd name="T26" fmla="*/ 55 w 2571"/>
              <a:gd name="T27" fmla="*/ 1327 h 1345"/>
              <a:gd name="T28" fmla="*/ 84 w 2571"/>
              <a:gd name="T29" fmla="*/ 1309 h 1345"/>
              <a:gd name="T30" fmla="*/ 69 w 2571"/>
              <a:gd name="T31" fmla="*/ 1343 h 1345"/>
              <a:gd name="T32" fmla="*/ 91 w 2571"/>
              <a:gd name="T33" fmla="*/ 1336 h 1345"/>
              <a:gd name="T34" fmla="*/ 153 w 2571"/>
              <a:gd name="T35" fmla="*/ 1307 h 1345"/>
              <a:gd name="T36" fmla="*/ 161 w 2571"/>
              <a:gd name="T37" fmla="*/ 1316 h 1345"/>
              <a:gd name="T38" fmla="*/ 234 w 2571"/>
              <a:gd name="T39" fmla="*/ 1273 h 1345"/>
              <a:gd name="T40" fmla="*/ 383 w 2571"/>
              <a:gd name="T41" fmla="*/ 1168 h 1345"/>
              <a:gd name="T42" fmla="*/ 477 w 2571"/>
              <a:gd name="T43" fmla="*/ 1078 h 1345"/>
              <a:gd name="T44" fmla="*/ 591 w 2571"/>
              <a:gd name="T45" fmla="*/ 1011 h 1345"/>
              <a:gd name="T46" fmla="*/ 672 w 2571"/>
              <a:gd name="T47" fmla="*/ 1033 h 1345"/>
              <a:gd name="T48" fmla="*/ 725 w 2571"/>
              <a:gd name="T49" fmla="*/ 1019 h 1345"/>
              <a:gd name="T50" fmla="*/ 785 w 2571"/>
              <a:gd name="T51" fmla="*/ 973 h 1345"/>
              <a:gd name="T52" fmla="*/ 798 w 2571"/>
              <a:gd name="T53" fmla="*/ 941 h 1345"/>
              <a:gd name="T54" fmla="*/ 797 w 2571"/>
              <a:gd name="T55" fmla="*/ 874 h 1345"/>
              <a:gd name="T56" fmla="*/ 797 w 2571"/>
              <a:gd name="T57" fmla="*/ 872 h 1345"/>
              <a:gd name="T58" fmla="*/ 942 w 2571"/>
              <a:gd name="T59" fmla="*/ 758 h 1345"/>
              <a:gd name="T60" fmla="*/ 1193 w 2571"/>
              <a:gd name="T61" fmla="*/ 504 h 1345"/>
              <a:gd name="T62" fmla="*/ 1241 w 2571"/>
              <a:gd name="T63" fmla="*/ 462 h 1345"/>
              <a:gd name="T64" fmla="*/ 1277 w 2571"/>
              <a:gd name="T65" fmla="*/ 457 h 1345"/>
              <a:gd name="T66" fmla="*/ 1452 w 2571"/>
              <a:gd name="T67" fmla="*/ 440 h 1345"/>
              <a:gd name="T68" fmla="*/ 1761 w 2571"/>
              <a:gd name="T69" fmla="*/ 332 h 1345"/>
              <a:gd name="T70" fmla="*/ 2009 w 2571"/>
              <a:gd name="T71" fmla="*/ 222 h 1345"/>
              <a:gd name="T72" fmla="*/ 2188 w 2571"/>
              <a:gd name="T73" fmla="*/ 160 h 1345"/>
              <a:gd name="T74" fmla="*/ 2322 w 2571"/>
              <a:gd name="T75" fmla="*/ 126 h 1345"/>
              <a:gd name="T76" fmla="*/ 2483 w 2571"/>
              <a:gd name="T77" fmla="*/ 84 h 1345"/>
              <a:gd name="T78" fmla="*/ 2569 w 2571"/>
              <a:gd name="T79" fmla="*/ 54 h 1345"/>
              <a:gd name="T80" fmla="*/ 2566 w 2571"/>
              <a:gd name="T81" fmla="*/ 41 h 1345"/>
              <a:gd name="T82" fmla="*/ 2550 w 2571"/>
              <a:gd name="T83" fmla="*/ 26 h 1345"/>
              <a:gd name="T84" fmla="*/ 2523 w 2571"/>
              <a:gd name="T85" fmla="*/ 11 h 1345"/>
              <a:gd name="T86" fmla="*/ 2456 w 2571"/>
              <a:gd name="T87" fmla="*/ 12 h 1345"/>
              <a:gd name="T88" fmla="*/ 2354 w 2571"/>
              <a:gd name="T89" fmla="*/ 4 h 1345"/>
              <a:gd name="T90" fmla="*/ 2318 w 2571"/>
              <a:gd name="T91" fmla="*/ 1 h 1345"/>
              <a:gd name="T92" fmla="*/ 2288 w 2571"/>
              <a:gd name="T93" fmla="*/ 19 h 1345"/>
              <a:gd name="T94" fmla="*/ 2227 w 2571"/>
              <a:gd name="T95" fmla="*/ 42 h 1345"/>
              <a:gd name="T96" fmla="*/ 2132 w 2571"/>
              <a:gd name="T97" fmla="*/ 51 h 1345"/>
              <a:gd name="T98" fmla="*/ 2013 w 2571"/>
              <a:gd name="T99" fmla="*/ 83 h 1345"/>
              <a:gd name="T100" fmla="*/ 1914 w 2571"/>
              <a:gd name="T101" fmla="*/ 126 h 1345"/>
              <a:gd name="T102" fmla="*/ 1664 w 2571"/>
              <a:gd name="T103" fmla="*/ 140 h 1345"/>
              <a:gd name="T104" fmla="*/ 1580 w 2571"/>
              <a:gd name="T105" fmla="*/ 153 h 1345"/>
              <a:gd name="T106" fmla="*/ 1377 w 2571"/>
              <a:gd name="T107" fmla="*/ 176 h 1345"/>
              <a:gd name="T108" fmla="*/ 1308 w 2571"/>
              <a:gd name="T109" fmla="*/ 176 h 1345"/>
              <a:gd name="T110" fmla="*/ 1181 w 2571"/>
              <a:gd name="T111" fmla="*/ 225 h 1345"/>
              <a:gd name="T112" fmla="*/ 1093 w 2571"/>
              <a:gd name="T113" fmla="*/ 285 h 1345"/>
              <a:gd name="T114" fmla="*/ 1070 w 2571"/>
              <a:gd name="T115" fmla="*/ 312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571" h="1345">
                <a:moveTo>
                  <a:pt x="1063" y="323"/>
                </a:moveTo>
                <a:lnTo>
                  <a:pt x="1063" y="323"/>
                </a:lnTo>
                <a:lnTo>
                  <a:pt x="1058" y="323"/>
                </a:lnTo>
                <a:lnTo>
                  <a:pt x="1044" y="323"/>
                </a:lnTo>
                <a:lnTo>
                  <a:pt x="1023" y="325"/>
                </a:lnTo>
                <a:lnTo>
                  <a:pt x="1009" y="329"/>
                </a:lnTo>
                <a:lnTo>
                  <a:pt x="994" y="333"/>
                </a:lnTo>
                <a:lnTo>
                  <a:pt x="979" y="339"/>
                </a:lnTo>
                <a:lnTo>
                  <a:pt x="962" y="347"/>
                </a:lnTo>
                <a:lnTo>
                  <a:pt x="943" y="358"/>
                </a:lnTo>
                <a:lnTo>
                  <a:pt x="924" y="370"/>
                </a:lnTo>
                <a:lnTo>
                  <a:pt x="904" y="385"/>
                </a:lnTo>
                <a:lnTo>
                  <a:pt x="883" y="402"/>
                </a:lnTo>
                <a:lnTo>
                  <a:pt x="862" y="424"/>
                </a:lnTo>
                <a:lnTo>
                  <a:pt x="840" y="447"/>
                </a:lnTo>
                <a:lnTo>
                  <a:pt x="840" y="447"/>
                </a:lnTo>
                <a:lnTo>
                  <a:pt x="798" y="499"/>
                </a:lnTo>
                <a:lnTo>
                  <a:pt x="756" y="546"/>
                </a:lnTo>
                <a:lnTo>
                  <a:pt x="716" y="590"/>
                </a:lnTo>
                <a:lnTo>
                  <a:pt x="679" y="630"/>
                </a:lnTo>
                <a:lnTo>
                  <a:pt x="617" y="693"/>
                </a:lnTo>
                <a:lnTo>
                  <a:pt x="578" y="729"/>
                </a:lnTo>
                <a:lnTo>
                  <a:pt x="578" y="729"/>
                </a:lnTo>
                <a:lnTo>
                  <a:pt x="537" y="767"/>
                </a:lnTo>
                <a:lnTo>
                  <a:pt x="521" y="782"/>
                </a:lnTo>
                <a:lnTo>
                  <a:pt x="521" y="782"/>
                </a:lnTo>
                <a:lnTo>
                  <a:pt x="511" y="796"/>
                </a:lnTo>
                <a:lnTo>
                  <a:pt x="496" y="816"/>
                </a:lnTo>
                <a:lnTo>
                  <a:pt x="472" y="846"/>
                </a:lnTo>
                <a:lnTo>
                  <a:pt x="472" y="846"/>
                </a:lnTo>
                <a:lnTo>
                  <a:pt x="450" y="874"/>
                </a:lnTo>
                <a:lnTo>
                  <a:pt x="434" y="896"/>
                </a:lnTo>
                <a:lnTo>
                  <a:pt x="423" y="908"/>
                </a:lnTo>
                <a:lnTo>
                  <a:pt x="411" y="923"/>
                </a:lnTo>
                <a:lnTo>
                  <a:pt x="392" y="941"/>
                </a:lnTo>
                <a:lnTo>
                  <a:pt x="368" y="964"/>
                </a:lnTo>
                <a:lnTo>
                  <a:pt x="368" y="964"/>
                </a:lnTo>
                <a:lnTo>
                  <a:pt x="308" y="1015"/>
                </a:lnTo>
                <a:lnTo>
                  <a:pt x="253" y="1061"/>
                </a:lnTo>
                <a:lnTo>
                  <a:pt x="204" y="1103"/>
                </a:lnTo>
                <a:lnTo>
                  <a:pt x="185" y="1121"/>
                </a:lnTo>
                <a:lnTo>
                  <a:pt x="172" y="1137"/>
                </a:lnTo>
                <a:lnTo>
                  <a:pt x="172" y="1137"/>
                </a:lnTo>
                <a:lnTo>
                  <a:pt x="131" y="1186"/>
                </a:lnTo>
                <a:lnTo>
                  <a:pt x="116" y="1205"/>
                </a:lnTo>
                <a:lnTo>
                  <a:pt x="116" y="1205"/>
                </a:lnTo>
                <a:lnTo>
                  <a:pt x="89" y="1232"/>
                </a:lnTo>
                <a:lnTo>
                  <a:pt x="69" y="1252"/>
                </a:lnTo>
                <a:lnTo>
                  <a:pt x="58" y="1265"/>
                </a:lnTo>
                <a:lnTo>
                  <a:pt x="58" y="1265"/>
                </a:lnTo>
                <a:lnTo>
                  <a:pt x="24" y="1304"/>
                </a:lnTo>
                <a:lnTo>
                  <a:pt x="5" y="1328"/>
                </a:lnTo>
                <a:lnTo>
                  <a:pt x="0" y="1335"/>
                </a:lnTo>
                <a:lnTo>
                  <a:pt x="0" y="1338"/>
                </a:lnTo>
                <a:lnTo>
                  <a:pt x="1" y="1339"/>
                </a:lnTo>
                <a:lnTo>
                  <a:pt x="1" y="1339"/>
                </a:lnTo>
                <a:lnTo>
                  <a:pt x="5" y="1338"/>
                </a:lnTo>
                <a:lnTo>
                  <a:pt x="11" y="1335"/>
                </a:lnTo>
                <a:lnTo>
                  <a:pt x="24" y="1328"/>
                </a:lnTo>
                <a:lnTo>
                  <a:pt x="40" y="1317"/>
                </a:lnTo>
                <a:lnTo>
                  <a:pt x="40" y="1317"/>
                </a:lnTo>
                <a:lnTo>
                  <a:pt x="36" y="1320"/>
                </a:lnTo>
                <a:lnTo>
                  <a:pt x="32" y="1326"/>
                </a:lnTo>
                <a:lnTo>
                  <a:pt x="30" y="1330"/>
                </a:lnTo>
                <a:lnTo>
                  <a:pt x="31" y="1332"/>
                </a:lnTo>
                <a:lnTo>
                  <a:pt x="32" y="1334"/>
                </a:lnTo>
                <a:lnTo>
                  <a:pt x="38" y="1334"/>
                </a:lnTo>
                <a:lnTo>
                  <a:pt x="38" y="1334"/>
                </a:lnTo>
                <a:lnTo>
                  <a:pt x="46" y="1331"/>
                </a:lnTo>
                <a:lnTo>
                  <a:pt x="55" y="1327"/>
                </a:lnTo>
                <a:lnTo>
                  <a:pt x="72" y="1316"/>
                </a:lnTo>
                <a:lnTo>
                  <a:pt x="86" y="1304"/>
                </a:lnTo>
                <a:lnTo>
                  <a:pt x="92" y="1300"/>
                </a:lnTo>
                <a:lnTo>
                  <a:pt x="92" y="1300"/>
                </a:lnTo>
                <a:lnTo>
                  <a:pt x="84" y="1309"/>
                </a:lnTo>
                <a:lnTo>
                  <a:pt x="78" y="1319"/>
                </a:lnTo>
                <a:lnTo>
                  <a:pt x="72" y="1330"/>
                </a:lnTo>
                <a:lnTo>
                  <a:pt x="69" y="1338"/>
                </a:lnTo>
                <a:lnTo>
                  <a:pt x="68" y="1342"/>
                </a:lnTo>
                <a:lnTo>
                  <a:pt x="69" y="1343"/>
                </a:lnTo>
                <a:lnTo>
                  <a:pt x="72" y="1345"/>
                </a:lnTo>
                <a:lnTo>
                  <a:pt x="76" y="1345"/>
                </a:lnTo>
                <a:lnTo>
                  <a:pt x="81" y="1342"/>
                </a:lnTo>
                <a:lnTo>
                  <a:pt x="91" y="1336"/>
                </a:lnTo>
                <a:lnTo>
                  <a:pt x="91" y="1336"/>
                </a:lnTo>
                <a:lnTo>
                  <a:pt x="143" y="1307"/>
                </a:lnTo>
                <a:lnTo>
                  <a:pt x="158" y="1299"/>
                </a:lnTo>
                <a:lnTo>
                  <a:pt x="158" y="1299"/>
                </a:lnTo>
                <a:lnTo>
                  <a:pt x="155" y="1303"/>
                </a:lnTo>
                <a:lnTo>
                  <a:pt x="153" y="1307"/>
                </a:lnTo>
                <a:lnTo>
                  <a:pt x="151" y="1311"/>
                </a:lnTo>
                <a:lnTo>
                  <a:pt x="153" y="1315"/>
                </a:lnTo>
                <a:lnTo>
                  <a:pt x="153" y="1316"/>
                </a:lnTo>
                <a:lnTo>
                  <a:pt x="155" y="1316"/>
                </a:lnTo>
                <a:lnTo>
                  <a:pt x="161" y="1316"/>
                </a:lnTo>
                <a:lnTo>
                  <a:pt x="172" y="1312"/>
                </a:lnTo>
                <a:lnTo>
                  <a:pt x="172" y="1312"/>
                </a:lnTo>
                <a:lnTo>
                  <a:pt x="184" y="1305"/>
                </a:lnTo>
                <a:lnTo>
                  <a:pt x="199" y="1297"/>
                </a:lnTo>
                <a:lnTo>
                  <a:pt x="234" y="1273"/>
                </a:lnTo>
                <a:lnTo>
                  <a:pt x="277" y="1242"/>
                </a:lnTo>
                <a:lnTo>
                  <a:pt x="333" y="1205"/>
                </a:lnTo>
                <a:lnTo>
                  <a:pt x="333" y="1205"/>
                </a:lnTo>
                <a:lnTo>
                  <a:pt x="361" y="1186"/>
                </a:lnTo>
                <a:lnTo>
                  <a:pt x="383" y="1168"/>
                </a:lnTo>
                <a:lnTo>
                  <a:pt x="402" y="1151"/>
                </a:lnTo>
                <a:lnTo>
                  <a:pt x="417" y="1136"/>
                </a:lnTo>
                <a:lnTo>
                  <a:pt x="444" y="1106"/>
                </a:lnTo>
                <a:lnTo>
                  <a:pt x="460" y="1092"/>
                </a:lnTo>
                <a:lnTo>
                  <a:pt x="477" y="1078"/>
                </a:lnTo>
                <a:lnTo>
                  <a:pt x="477" y="1078"/>
                </a:lnTo>
                <a:lnTo>
                  <a:pt x="551" y="1029"/>
                </a:lnTo>
                <a:lnTo>
                  <a:pt x="583" y="1008"/>
                </a:lnTo>
                <a:lnTo>
                  <a:pt x="583" y="1008"/>
                </a:lnTo>
                <a:lnTo>
                  <a:pt x="591" y="1011"/>
                </a:lnTo>
                <a:lnTo>
                  <a:pt x="611" y="1019"/>
                </a:lnTo>
                <a:lnTo>
                  <a:pt x="625" y="1023"/>
                </a:lnTo>
                <a:lnTo>
                  <a:pt x="640" y="1027"/>
                </a:lnTo>
                <a:lnTo>
                  <a:pt x="656" y="1030"/>
                </a:lnTo>
                <a:lnTo>
                  <a:pt x="672" y="1033"/>
                </a:lnTo>
                <a:lnTo>
                  <a:pt x="672" y="1033"/>
                </a:lnTo>
                <a:lnTo>
                  <a:pt x="680" y="1033"/>
                </a:lnTo>
                <a:lnTo>
                  <a:pt x="689" y="1031"/>
                </a:lnTo>
                <a:lnTo>
                  <a:pt x="707" y="1027"/>
                </a:lnTo>
                <a:lnTo>
                  <a:pt x="725" y="1019"/>
                </a:lnTo>
                <a:lnTo>
                  <a:pt x="741" y="1011"/>
                </a:lnTo>
                <a:lnTo>
                  <a:pt x="756" y="1000"/>
                </a:lnTo>
                <a:lnTo>
                  <a:pt x="770" y="991"/>
                </a:lnTo>
                <a:lnTo>
                  <a:pt x="779" y="981"/>
                </a:lnTo>
                <a:lnTo>
                  <a:pt x="785" y="973"/>
                </a:lnTo>
                <a:lnTo>
                  <a:pt x="785" y="973"/>
                </a:lnTo>
                <a:lnTo>
                  <a:pt x="790" y="964"/>
                </a:lnTo>
                <a:lnTo>
                  <a:pt x="794" y="958"/>
                </a:lnTo>
                <a:lnTo>
                  <a:pt x="797" y="951"/>
                </a:lnTo>
                <a:lnTo>
                  <a:pt x="798" y="941"/>
                </a:lnTo>
                <a:lnTo>
                  <a:pt x="798" y="941"/>
                </a:lnTo>
                <a:lnTo>
                  <a:pt x="798" y="927"/>
                </a:lnTo>
                <a:lnTo>
                  <a:pt x="797" y="914"/>
                </a:lnTo>
                <a:lnTo>
                  <a:pt x="794" y="900"/>
                </a:lnTo>
                <a:lnTo>
                  <a:pt x="797" y="874"/>
                </a:lnTo>
                <a:lnTo>
                  <a:pt x="797" y="874"/>
                </a:lnTo>
                <a:lnTo>
                  <a:pt x="794" y="876"/>
                </a:lnTo>
                <a:lnTo>
                  <a:pt x="793" y="876"/>
                </a:lnTo>
                <a:lnTo>
                  <a:pt x="794" y="876"/>
                </a:lnTo>
                <a:lnTo>
                  <a:pt x="797" y="872"/>
                </a:lnTo>
                <a:lnTo>
                  <a:pt x="824" y="850"/>
                </a:lnTo>
                <a:lnTo>
                  <a:pt x="893" y="798"/>
                </a:lnTo>
                <a:lnTo>
                  <a:pt x="893" y="798"/>
                </a:lnTo>
                <a:lnTo>
                  <a:pt x="917" y="779"/>
                </a:lnTo>
                <a:lnTo>
                  <a:pt x="942" y="758"/>
                </a:lnTo>
                <a:lnTo>
                  <a:pt x="993" y="712"/>
                </a:lnTo>
                <a:lnTo>
                  <a:pt x="1043" y="664"/>
                </a:lnTo>
                <a:lnTo>
                  <a:pt x="1090" y="615"/>
                </a:lnTo>
                <a:lnTo>
                  <a:pt x="1167" y="533"/>
                </a:lnTo>
                <a:lnTo>
                  <a:pt x="1193" y="504"/>
                </a:lnTo>
                <a:lnTo>
                  <a:pt x="1208" y="489"/>
                </a:lnTo>
                <a:lnTo>
                  <a:pt x="1208" y="489"/>
                </a:lnTo>
                <a:lnTo>
                  <a:pt x="1223" y="476"/>
                </a:lnTo>
                <a:lnTo>
                  <a:pt x="1235" y="465"/>
                </a:lnTo>
                <a:lnTo>
                  <a:pt x="1241" y="462"/>
                </a:lnTo>
                <a:lnTo>
                  <a:pt x="1245" y="459"/>
                </a:lnTo>
                <a:lnTo>
                  <a:pt x="1250" y="458"/>
                </a:lnTo>
                <a:lnTo>
                  <a:pt x="1255" y="458"/>
                </a:lnTo>
                <a:lnTo>
                  <a:pt x="1255" y="458"/>
                </a:lnTo>
                <a:lnTo>
                  <a:pt x="1277" y="457"/>
                </a:lnTo>
                <a:lnTo>
                  <a:pt x="1314" y="454"/>
                </a:lnTo>
                <a:lnTo>
                  <a:pt x="1416" y="446"/>
                </a:lnTo>
                <a:lnTo>
                  <a:pt x="1416" y="446"/>
                </a:lnTo>
                <a:lnTo>
                  <a:pt x="1433" y="445"/>
                </a:lnTo>
                <a:lnTo>
                  <a:pt x="1452" y="440"/>
                </a:lnTo>
                <a:lnTo>
                  <a:pt x="1502" y="427"/>
                </a:lnTo>
                <a:lnTo>
                  <a:pt x="1557" y="408"/>
                </a:lnTo>
                <a:lnTo>
                  <a:pt x="1617" y="388"/>
                </a:lnTo>
                <a:lnTo>
                  <a:pt x="1718" y="350"/>
                </a:lnTo>
                <a:lnTo>
                  <a:pt x="1761" y="332"/>
                </a:lnTo>
                <a:lnTo>
                  <a:pt x="1761" y="332"/>
                </a:lnTo>
                <a:lnTo>
                  <a:pt x="1814" y="308"/>
                </a:lnTo>
                <a:lnTo>
                  <a:pt x="1870" y="282"/>
                </a:lnTo>
                <a:lnTo>
                  <a:pt x="1937" y="252"/>
                </a:lnTo>
                <a:lnTo>
                  <a:pt x="2009" y="222"/>
                </a:lnTo>
                <a:lnTo>
                  <a:pt x="2079" y="194"/>
                </a:lnTo>
                <a:lnTo>
                  <a:pt x="2112" y="182"/>
                </a:lnTo>
                <a:lnTo>
                  <a:pt x="2140" y="172"/>
                </a:lnTo>
                <a:lnTo>
                  <a:pt x="2166" y="164"/>
                </a:lnTo>
                <a:lnTo>
                  <a:pt x="2188" y="160"/>
                </a:lnTo>
                <a:lnTo>
                  <a:pt x="2188" y="160"/>
                </a:lnTo>
                <a:lnTo>
                  <a:pt x="2224" y="153"/>
                </a:lnTo>
                <a:lnTo>
                  <a:pt x="2261" y="144"/>
                </a:lnTo>
                <a:lnTo>
                  <a:pt x="2293" y="135"/>
                </a:lnTo>
                <a:lnTo>
                  <a:pt x="2322" y="126"/>
                </a:lnTo>
                <a:lnTo>
                  <a:pt x="2366" y="112"/>
                </a:lnTo>
                <a:lnTo>
                  <a:pt x="2385" y="106"/>
                </a:lnTo>
                <a:lnTo>
                  <a:pt x="2385" y="106"/>
                </a:lnTo>
                <a:lnTo>
                  <a:pt x="2418" y="99"/>
                </a:lnTo>
                <a:lnTo>
                  <a:pt x="2483" y="84"/>
                </a:lnTo>
                <a:lnTo>
                  <a:pt x="2515" y="76"/>
                </a:lnTo>
                <a:lnTo>
                  <a:pt x="2545" y="66"/>
                </a:lnTo>
                <a:lnTo>
                  <a:pt x="2556" y="62"/>
                </a:lnTo>
                <a:lnTo>
                  <a:pt x="2564" y="58"/>
                </a:lnTo>
                <a:lnTo>
                  <a:pt x="2569" y="54"/>
                </a:lnTo>
                <a:lnTo>
                  <a:pt x="2571" y="53"/>
                </a:lnTo>
                <a:lnTo>
                  <a:pt x="2571" y="50"/>
                </a:lnTo>
                <a:lnTo>
                  <a:pt x="2571" y="50"/>
                </a:lnTo>
                <a:lnTo>
                  <a:pt x="2568" y="45"/>
                </a:lnTo>
                <a:lnTo>
                  <a:pt x="2566" y="41"/>
                </a:lnTo>
                <a:lnTo>
                  <a:pt x="2561" y="36"/>
                </a:lnTo>
                <a:lnTo>
                  <a:pt x="2557" y="35"/>
                </a:lnTo>
                <a:lnTo>
                  <a:pt x="2556" y="34"/>
                </a:lnTo>
                <a:lnTo>
                  <a:pt x="2556" y="34"/>
                </a:lnTo>
                <a:lnTo>
                  <a:pt x="2550" y="26"/>
                </a:lnTo>
                <a:lnTo>
                  <a:pt x="2543" y="19"/>
                </a:lnTo>
                <a:lnTo>
                  <a:pt x="2541" y="16"/>
                </a:lnTo>
                <a:lnTo>
                  <a:pt x="2537" y="15"/>
                </a:lnTo>
                <a:lnTo>
                  <a:pt x="2537" y="15"/>
                </a:lnTo>
                <a:lnTo>
                  <a:pt x="2523" y="11"/>
                </a:lnTo>
                <a:lnTo>
                  <a:pt x="2514" y="9"/>
                </a:lnTo>
                <a:lnTo>
                  <a:pt x="2499" y="9"/>
                </a:lnTo>
                <a:lnTo>
                  <a:pt x="2499" y="9"/>
                </a:lnTo>
                <a:lnTo>
                  <a:pt x="2474" y="12"/>
                </a:lnTo>
                <a:lnTo>
                  <a:pt x="2456" y="12"/>
                </a:lnTo>
                <a:lnTo>
                  <a:pt x="2419" y="12"/>
                </a:lnTo>
                <a:lnTo>
                  <a:pt x="2419" y="12"/>
                </a:lnTo>
                <a:lnTo>
                  <a:pt x="2399" y="11"/>
                </a:lnTo>
                <a:lnTo>
                  <a:pt x="2380" y="8"/>
                </a:lnTo>
                <a:lnTo>
                  <a:pt x="2354" y="4"/>
                </a:lnTo>
                <a:lnTo>
                  <a:pt x="2336" y="1"/>
                </a:lnTo>
                <a:lnTo>
                  <a:pt x="2328" y="0"/>
                </a:lnTo>
                <a:lnTo>
                  <a:pt x="2323" y="0"/>
                </a:lnTo>
                <a:lnTo>
                  <a:pt x="2323" y="0"/>
                </a:lnTo>
                <a:lnTo>
                  <a:pt x="2318" y="1"/>
                </a:lnTo>
                <a:lnTo>
                  <a:pt x="2313" y="3"/>
                </a:lnTo>
                <a:lnTo>
                  <a:pt x="2308" y="8"/>
                </a:lnTo>
                <a:lnTo>
                  <a:pt x="2303" y="11"/>
                </a:lnTo>
                <a:lnTo>
                  <a:pt x="2297" y="15"/>
                </a:lnTo>
                <a:lnTo>
                  <a:pt x="2288" y="19"/>
                </a:lnTo>
                <a:lnTo>
                  <a:pt x="2274" y="24"/>
                </a:lnTo>
                <a:lnTo>
                  <a:pt x="2274" y="24"/>
                </a:lnTo>
                <a:lnTo>
                  <a:pt x="2250" y="34"/>
                </a:lnTo>
                <a:lnTo>
                  <a:pt x="2235" y="39"/>
                </a:lnTo>
                <a:lnTo>
                  <a:pt x="2227" y="42"/>
                </a:lnTo>
                <a:lnTo>
                  <a:pt x="2216" y="43"/>
                </a:lnTo>
                <a:lnTo>
                  <a:pt x="2181" y="46"/>
                </a:lnTo>
                <a:lnTo>
                  <a:pt x="2181" y="46"/>
                </a:lnTo>
                <a:lnTo>
                  <a:pt x="2157" y="47"/>
                </a:lnTo>
                <a:lnTo>
                  <a:pt x="2132" y="51"/>
                </a:lnTo>
                <a:lnTo>
                  <a:pt x="2106" y="55"/>
                </a:lnTo>
                <a:lnTo>
                  <a:pt x="2082" y="61"/>
                </a:lnTo>
                <a:lnTo>
                  <a:pt x="2058" y="68"/>
                </a:lnTo>
                <a:lnTo>
                  <a:pt x="2035" y="76"/>
                </a:lnTo>
                <a:lnTo>
                  <a:pt x="2013" y="83"/>
                </a:lnTo>
                <a:lnTo>
                  <a:pt x="1996" y="91"/>
                </a:lnTo>
                <a:lnTo>
                  <a:pt x="1996" y="91"/>
                </a:lnTo>
                <a:lnTo>
                  <a:pt x="1940" y="115"/>
                </a:lnTo>
                <a:lnTo>
                  <a:pt x="1924" y="122"/>
                </a:lnTo>
                <a:lnTo>
                  <a:pt x="1914" y="126"/>
                </a:lnTo>
                <a:lnTo>
                  <a:pt x="1914" y="126"/>
                </a:lnTo>
                <a:lnTo>
                  <a:pt x="1879" y="130"/>
                </a:lnTo>
                <a:lnTo>
                  <a:pt x="1810" y="135"/>
                </a:lnTo>
                <a:lnTo>
                  <a:pt x="1713" y="145"/>
                </a:lnTo>
                <a:lnTo>
                  <a:pt x="1664" y="140"/>
                </a:lnTo>
                <a:lnTo>
                  <a:pt x="1664" y="140"/>
                </a:lnTo>
                <a:lnTo>
                  <a:pt x="1651" y="144"/>
                </a:lnTo>
                <a:lnTo>
                  <a:pt x="1625" y="148"/>
                </a:lnTo>
                <a:lnTo>
                  <a:pt x="1580" y="153"/>
                </a:lnTo>
                <a:lnTo>
                  <a:pt x="1580" y="153"/>
                </a:lnTo>
                <a:lnTo>
                  <a:pt x="1472" y="167"/>
                </a:lnTo>
                <a:lnTo>
                  <a:pt x="1396" y="177"/>
                </a:lnTo>
                <a:lnTo>
                  <a:pt x="1396" y="177"/>
                </a:lnTo>
                <a:lnTo>
                  <a:pt x="1387" y="177"/>
                </a:lnTo>
                <a:lnTo>
                  <a:pt x="1377" y="176"/>
                </a:lnTo>
                <a:lnTo>
                  <a:pt x="1369" y="175"/>
                </a:lnTo>
                <a:lnTo>
                  <a:pt x="1360" y="172"/>
                </a:lnTo>
                <a:lnTo>
                  <a:pt x="1347" y="171"/>
                </a:lnTo>
                <a:lnTo>
                  <a:pt x="1331" y="172"/>
                </a:lnTo>
                <a:lnTo>
                  <a:pt x="1308" y="176"/>
                </a:lnTo>
                <a:lnTo>
                  <a:pt x="1278" y="184"/>
                </a:lnTo>
                <a:lnTo>
                  <a:pt x="1278" y="184"/>
                </a:lnTo>
                <a:lnTo>
                  <a:pt x="1245" y="196"/>
                </a:lnTo>
                <a:lnTo>
                  <a:pt x="1212" y="210"/>
                </a:lnTo>
                <a:lnTo>
                  <a:pt x="1181" y="225"/>
                </a:lnTo>
                <a:lnTo>
                  <a:pt x="1154" y="240"/>
                </a:lnTo>
                <a:lnTo>
                  <a:pt x="1113" y="263"/>
                </a:lnTo>
                <a:lnTo>
                  <a:pt x="1098" y="274"/>
                </a:lnTo>
                <a:lnTo>
                  <a:pt x="1098" y="274"/>
                </a:lnTo>
                <a:lnTo>
                  <a:pt x="1093" y="285"/>
                </a:lnTo>
                <a:lnTo>
                  <a:pt x="1088" y="293"/>
                </a:lnTo>
                <a:lnTo>
                  <a:pt x="1082" y="298"/>
                </a:lnTo>
                <a:lnTo>
                  <a:pt x="1082" y="298"/>
                </a:lnTo>
                <a:lnTo>
                  <a:pt x="1075" y="304"/>
                </a:lnTo>
                <a:lnTo>
                  <a:pt x="1070" y="312"/>
                </a:lnTo>
                <a:lnTo>
                  <a:pt x="1063" y="323"/>
                </a:lnTo>
                <a:lnTo>
                  <a:pt x="1063" y="32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4D4A58B3-47B7-4A69-8FA1-C7D307951BBC}"/>
              </a:ext>
            </a:extLst>
          </p:cNvPr>
          <p:cNvSpPr>
            <a:spLocks noEditPoints="1"/>
          </p:cNvSpPr>
          <p:nvPr/>
        </p:nvSpPr>
        <p:spPr bwMode="auto">
          <a:xfrm>
            <a:off x="6906985" y="1012084"/>
            <a:ext cx="1823358" cy="2342620"/>
          </a:xfrm>
          <a:custGeom>
            <a:avLst/>
            <a:gdLst>
              <a:gd name="T0" fmla="*/ 924 w 1689"/>
              <a:gd name="T1" fmla="*/ 22 h 2170"/>
              <a:gd name="T2" fmla="*/ 644 w 1689"/>
              <a:gd name="T3" fmla="*/ 140 h 2170"/>
              <a:gd name="T4" fmla="*/ 432 w 1689"/>
              <a:gd name="T5" fmla="*/ 340 h 2170"/>
              <a:gd name="T6" fmla="*/ 296 w 1689"/>
              <a:gd name="T7" fmla="*/ 498 h 2170"/>
              <a:gd name="T8" fmla="*/ 150 w 1689"/>
              <a:gd name="T9" fmla="*/ 532 h 2170"/>
              <a:gd name="T10" fmla="*/ 42 w 1689"/>
              <a:gd name="T11" fmla="*/ 595 h 2170"/>
              <a:gd name="T12" fmla="*/ 0 w 1689"/>
              <a:gd name="T13" fmla="*/ 713 h 2170"/>
              <a:gd name="T14" fmla="*/ 28 w 1689"/>
              <a:gd name="T15" fmla="*/ 811 h 2170"/>
              <a:gd name="T16" fmla="*/ 120 w 1689"/>
              <a:gd name="T17" fmla="*/ 891 h 2170"/>
              <a:gd name="T18" fmla="*/ 190 w 1689"/>
              <a:gd name="T19" fmla="*/ 939 h 2170"/>
              <a:gd name="T20" fmla="*/ 274 w 1689"/>
              <a:gd name="T21" fmla="*/ 917 h 2170"/>
              <a:gd name="T22" fmla="*/ 356 w 1689"/>
              <a:gd name="T23" fmla="*/ 901 h 2170"/>
              <a:gd name="T24" fmla="*/ 430 w 1689"/>
              <a:gd name="T25" fmla="*/ 881 h 2170"/>
              <a:gd name="T26" fmla="*/ 502 w 1689"/>
              <a:gd name="T27" fmla="*/ 1067 h 2170"/>
              <a:gd name="T28" fmla="*/ 580 w 1689"/>
              <a:gd name="T29" fmla="*/ 1551 h 2170"/>
              <a:gd name="T30" fmla="*/ 636 w 1689"/>
              <a:gd name="T31" fmla="*/ 1950 h 2170"/>
              <a:gd name="T32" fmla="*/ 668 w 1689"/>
              <a:gd name="T33" fmla="*/ 2102 h 2170"/>
              <a:gd name="T34" fmla="*/ 710 w 1689"/>
              <a:gd name="T35" fmla="*/ 2166 h 2170"/>
              <a:gd name="T36" fmla="*/ 732 w 1689"/>
              <a:gd name="T37" fmla="*/ 2170 h 2170"/>
              <a:gd name="T38" fmla="*/ 730 w 1689"/>
              <a:gd name="T39" fmla="*/ 2136 h 2170"/>
              <a:gd name="T40" fmla="*/ 726 w 1689"/>
              <a:gd name="T41" fmla="*/ 2064 h 2170"/>
              <a:gd name="T42" fmla="*/ 708 w 1689"/>
              <a:gd name="T43" fmla="*/ 1996 h 2170"/>
              <a:gd name="T44" fmla="*/ 664 w 1689"/>
              <a:gd name="T45" fmla="*/ 1615 h 2170"/>
              <a:gd name="T46" fmla="*/ 664 w 1689"/>
              <a:gd name="T47" fmla="*/ 1105 h 2170"/>
              <a:gd name="T48" fmla="*/ 672 w 1689"/>
              <a:gd name="T49" fmla="*/ 829 h 2170"/>
              <a:gd name="T50" fmla="*/ 748 w 1689"/>
              <a:gd name="T51" fmla="*/ 717 h 2170"/>
              <a:gd name="T52" fmla="*/ 936 w 1689"/>
              <a:gd name="T53" fmla="*/ 567 h 2170"/>
              <a:gd name="T54" fmla="*/ 1020 w 1689"/>
              <a:gd name="T55" fmla="*/ 657 h 2170"/>
              <a:gd name="T56" fmla="*/ 890 w 1689"/>
              <a:gd name="T57" fmla="*/ 879 h 2170"/>
              <a:gd name="T58" fmla="*/ 880 w 1689"/>
              <a:gd name="T59" fmla="*/ 1009 h 2170"/>
              <a:gd name="T60" fmla="*/ 942 w 1689"/>
              <a:gd name="T61" fmla="*/ 1193 h 2170"/>
              <a:gd name="T62" fmla="*/ 956 w 1689"/>
              <a:gd name="T63" fmla="*/ 1497 h 2170"/>
              <a:gd name="T64" fmla="*/ 944 w 1689"/>
              <a:gd name="T65" fmla="*/ 1706 h 2170"/>
              <a:gd name="T66" fmla="*/ 816 w 1689"/>
              <a:gd name="T67" fmla="*/ 1822 h 2170"/>
              <a:gd name="T68" fmla="*/ 730 w 1689"/>
              <a:gd name="T69" fmla="*/ 1856 h 2170"/>
              <a:gd name="T70" fmla="*/ 750 w 1689"/>
              <a:gd name="T71" fmla="*/ 1890 h 2170"/>
              <a:gd name="T72" fmla="*/ 772 w 1689"/>
              <a:gd name="T73" fmla="*/ 1920 h 2170"/>
              <a:gd name="T74" fmla="*/ 850 w 1689"/>
              <a:gd name="T75" fmla="*/ 1924 h 2170"/>
              <a:gd name="T76" fmla="*/ 990 w 1689"/>
              <a:gd name="T77" fmla="*/ 1876 h 2170"/>
              <a:gd name="T78" fmla="*/ 1108 w 1689"/>
              <a:gd name="T79" fmla="*/ 1866 h 2170"/>
              <a:gd name="T80" fmla="*/ 1112 w 1689"/>
              <a:gd name="T81" fmla="*/ 1776 h 2170"/>
              <a:gd name="T82" fmla="*/ 1328 w 1689"/>
              <a:gd name="T83" fmla="*/ 1762 h 2170"/>
              <a:gd name="T84" fmla="*/ 1368 w 1689"/>
              <a:gd name="T85" fmla="*/ 1700 h 2170"/>
              <a:gd name="T86" fmla="*/ 1346 w 1689"/>
              <a:gd name="T87" fmla="*/ 1627 h 2170"/>
              <a:gd name="T88" fmla="*/ 1262 w 1689"/>
              <a:gd name="T89" fmla="*/ 1451 h 2170"/>
              <a:gd name="T90" fmla="*/ 1384 w 1689"/>
              <a:gd name="T91" fmla="*/ 853 h 2170"/>
              <a:gd name="T92" fmla="*/ 1587 w 1689"/>
              <a:gd name="T93" fmla="*/ 633 h 2170"/>
              <a:gd name="T94" fmla="*/ 1683 w 1689"/>
              <a:gd name="T95" fmla="*/ 430 h 2170"/>
              <a:gd name="T96" fmla="*/ 1681 w 1689"/>
              <a:gd name="T97" fmla="*/ 266 h 2170"/>
              <a:gd name="T98" fmla="*/ 1593 w 1689"/>
              <a:gd name="T99" fmla="*/ 130 h 2170"/>
              <a:gd name="T100" fmla="*/ 1386 w 1689"/>
              <a:gd name="T101" fmla="*/ 42 h 2170"/>
              <a:gd name="T102" fmla="*/ 1154 w 1689"/>
              <a:gd name="T103" fmla="*/ 10 h 2170"/>
              <a:gd name="T104" fmla="*/ 1152 w 1689"/>
              <a:gd name="T105" fmla="*/ 1575 h 2170"/>
              <a:gd name="T106" fmla="*/ 1156 w 1689"/>
              <a:gd name="T107" fmla="*/ 1656 h 2170"/>
              <a:gd name="T108" fmla="*/ 1100 w 1689"/>
              <a:gd name="T109" fmla="*/ 1694 h 2170"/>
              <a:gd name="T110" fmla="*/ 1092 w 1689"/>
              <a:gd name="T111" fmla="*/ 1555 h 2170"/>
              <a:gd name="T112" fmla="*/ 1108 w 1689"/>
              <a:gd name="T113" fmla="*/ 1375 h 2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89" h="2170">
                <a:moveTo>
                  <a:pt x="1080" y="0"/>
                </a:moveTo>
                <a:lnTo>
                  <a:pt x="1080" y="0"/>
                </a:lnTo>
                <a:lnTo>
                  <a:pt x="1058" y="0"/>
                </a:lnTo>
                <a:lnTo>
                  <a:pt x="1034" y="2"/>
                </a:lnTo>
                <a:lnTo>
                  <a:pt x="1008" y="4"/>
                </a:lnTo>
                <a:lnTo>
                  <a:pt x="980" y="8"/>
                </a:lnTo>
                <a:lnTo>
                  <a:pt x="924" y="22"/>
                </a:lnTo>
                <a:lnTo>
                  <a:pt x="866" y="38"/>
                </a:lnTo>
                <a:lnTo>
                  <a:pt x="810" y="56"/>
                </a:lnTo>
                <a:lnTo>
                  <a:pt x="760" y="76"/>
                </a:lnTo>
                <a:lnTo>
                  <a:pt x="720" y="94"/>
                </a:lnTo>
                <a:lnTo>
                  <a:pt x="694" y="108"/>
                </a:lnTo>
                <a:lnTo>
                  <a:pt x="694" y="108"/>
                </a:lnTo>
                <a:lnTo>
                  <a:pt x="644" y="140"/>
                </a:lnTo>
                <a:lnTo>
                  <a:pt x="582" y="182"/>
                </a:lnTo>
                <a:lnTo>
                  <a:pt x="550" y="206"/>
                </a:lnTo>
                <a:lnTo>
                  <a:pt x="520" y="232"/>
                </a:lnTo>
                <a:lnTo>
                  <a:pt x="494" y="258"/>
                </a:lnTo>
                <a:lnTo>
                  <a:pt x="472" y="286"/>
                </a:lnTo>
                <a:lnTo>
                  <a:pt x="472" y="286"/>
                </a:lnTo>
                <a:lnTo>
                  <a:pt x="432" y="340"/>
                </a:lnTo>
                <a:lnTo>
                  <a:pt x="392" y="388"/>
                </a:lnTo>
                <a:lnTo>
                  <a:pt x="360" y="426"/>
                </a:lnTo>
                <a:lnTo>
                  <a:pt x="342" y="444"/>
                </a:lnTo>
                <a:lnTo>
                  <a:pt x="342" y="444"/>
                </a:lnTo>
                <a:lnTo>
                  <a:pt x="334" y="452"/>
                </a:lnTo>
                <a:lnTo>
                  <a:pt x="322" y="464"/>
                </a:lnTo>
                <a:lnTo>
                  <a:pt x="296" y="498"/>
                </a:lnTo>
                <a:lnTo>
                  <a:pt x="260" y="547"/>
                </a:lnTo>
                <a:lnTo>
                  <a:pt x="260" y="547"/>
                </a:lnTo>
                <a:lnTo>
                  <a:pt x="222" y="538"/>
                </a:lnTo>
                <a:lnTo>
                  <a:pt x="174" y="530"/>
                </a:lnTo>
                <a:lnTo>
                  <a:pt x="174" y="530"/>
                </a:lnTo>
                <a:lnTo>
                  <a:pt x="164" y="530"/>
                </a:lnTo>
                <a:lnTo>
                  <a:pt x="150" y="532"/>
                </a:lnTo>
                <a:lnTo>
                  <a:pt x="132" y="534"/>
                </a:lnTo>
                <a:lnTo>
                  <a:pt x="110" y="543"/>
                </a:lnTo>
                <a:lnTo>
                  <a:pt x="86" y="555"/>
                </a:lnTo>
                <a:lnTo>
                  <a:pt x="74" y="561"/>
                </a:lnTo>
                <a:lnTo>
                  <a:pt x="64" y="571"/>
                </a:lnTo>
                <a:lnTo>
                  <a:pt x="52" y="583"/>
                </a:lnTo>
                <a:lnTo>
                  <a:pt x="42" y="595"/>
                </a:lnTo>
                <a:lnTo>
                  <a:pt x="32" y="611"/>
                </a:lnTo>
                <a:lnTo>
                  <a:pt x="24" y="627"/>
                </a:lnTo>
                <a:lnTo>
                  <a:pt x="24" y="627"/>
                </a:lnTo>
                <a:lnTo>
                  <a:pt x="10" y="663"/>
                </a:lnTo>
                <a:lnTo>
                  <a:pt x="6" y="679"/>
                </a:lnTo>
                <a:lnTo>
                  <a:pt x="2" y="697"/>
                </a:lnTo>
                <a:lnTo>
                  <a:pt x="0" y="713"/>
                </a:lnTo>
                <a:lnTo>
                  <a:pt x="0" y="727"/>
                </a:lnTo>
                <a:lnTo>
                  <a:pt x="2" y="743"/>
                </a:lnTo>
                <a:lnTo>
                  <a:pt x="4" y="757"/>
                </a:lnTo>
                <a:lnTo>
                  <a:pt x="8" y="773"/>
                </a:lnTo>
                <a:lnTo>
                  <a:pt x="12" y="785"/>
                </a:lnTo>
                <a:lnTo>
                  <a:pt x="20" y="799"/>
                </a:lnTo>
                <a:lnTo>
                  <a:pt x="28" y="811"/>
                </a:lnTo>
                <a:lnTo>
                  <a:pt x="36" y="825"/>
                </a:lnTo>
                <a:lnTo>
                  <a:pt x="48" y="835"/>
                </a:lnTo>
                <a:lnTo>
                  <a:pt x="60" y="847"/>
                </a:lnTo>
                <a:lnTo>
                  <a:pt x="72" y="857"/>
                </a:lnTo>
                <a:lnTo>
                  <a:pt x="72" y="857"/>
                </a:lnTo>
                <a:lnTo>
                  <a:pt x="98" y="877"/>
                </a:lnTo>
                <a:lnTo>
                  <a:pt x="120" y="891"/>
                </a:lnTo>
                <a:lnTo>
                  <a:pt x="140" y="901"/>
                </a:lnTo>
                <a:lnTo>
                  <a:pt x="154" y="907"/>
                </a:lnTo>
                <a:lnTo>
                  <a:pt x="172" y="915"/>
                </a:lnTo>
                <a:lnTo>
                  <a:pt x="178" y="917"/>
                </a:lnTo>
                <a:lnTo>
                  <a:pt x="178" y="917"/>
                </a:lnTo>
                <a:lnTo>
                  <a:pt x="184" y="931"/>
                </a:lnTo>
                <a:lnTo>
                  <a:pt x="190" y="939"/>
                </a:lnTo>
                <a:lnTo>
                  <a:pt x="192" y="943"/>
                </a:lnTo>
                <a:lnTo>
                  <a:pt x="196" y="943"/>
                </a:lnTo>
                <a:lnTo>
                  <a:pt x="196" y="943"/>
                </a:lnTo>
                <a:lnTo>
                  <a:pt x="230" y="947"/>
                </a:lnTo>
                <a:lnTo>
                  <a:pt x="260" y="951"/>
                </a:lnTo>
                <a:lnTo>
                  <a:pt x="274" y="917"/>
                </a:lnTo>
                <a:lnTo>
                  <a:pt x="274" y="917"/>
                </a:lnTo>
                <a:lnTo>
                  <a:pt x="286" y="913"/>
                </a:lnTo>
                <a:lnTo>
                  <a:pt x="298" y="911"/>
                </a:lnTo>
                <a:lnTo>
                  <a:pt x="310" y="909"/>
                </a:lnTo>
                <a:lnTo>
                  <a:pt x="310" y="909"/>
                </a:lnTo>
                <a:lnTo>
                  <a:pt x="320" y="909"/>
                </a:lnTo>
                <a:lnTo>
                  <a:pt x="332" y="907"/>
                </a:lnTo>
                <a:lnTo>
                  <a:pt x="356" y="901"/>
                </a:lnTo>
                <a:lnTo>
                  <a:pt x="356" y="901"/>
                </a:lnTo>
                <a:lnTo>
                  <a:pt x="364" y="899"/>
                </a:lnTo>
                <a:lnTo>
                  <a:pt x="372" y="893"/>
                </a:lnTo>
                <a:lnTo>
                  <a:pt x="392" y="879"/>
                </a:lnTo>
                <a:lnTo>
                  <a:pt x="418" y="857"/>
                </a:lnTo>
                <a:lnTo>
                  <a:pt x="418" y="857"/>
                </a:lnTo>
                <a:lnTo>
                  <a:pt x="430" y="881"/>
                </a:lnTo>
                <a:lnTo>
                  <a:pt x="460" y="937"/>
                </a:lnTo>
                <a:lnTo>
                  <a:pt x="474" y="971"/>
                </a:lnTo>
                <a:lnTo>
                  <a:pt x="488" y="1005"/>
                </a:lnTo>
                <a:lnTo>
                  <a:pt x="498" y="1039"/>
                </a:lnTo>
                <a:lnTo>
                  <a:pt x="500" y="1053"/>
                </a:lnTo>
                <a:lnTo>
                  <a:pt x="502" y="1067"/>
                </a:lnTo>
                <a:lnTo>
                  <a:pt x="502" y="1067"/>
                </a:lnTo>
                <a:lnTo>
                  <a:pt x="506" y="1103"/>
                </a:lnTo>
                <a:lnTo>
                  <a:pt x="514" y="1159"/>
                </a:lnTo>
                <a:lnTo>
                  <a:pt x="542" y="1305"/>
                </a:lnTo>
                <a:lnTo>
                  <a:pt x="568" y="1453"/>
                </a:lnTo>
                <a:lnTo>
                  <a:pt x="576" y="1511"/>
                </a:lnTo>
                <a:lnTo>
                  <a:pt x="580" y="1551"/>
                </a:lnTo>
                <a:lnTo>
                  <a:pt x="580" y="1551"/>
                </a:lnTo>
                <a:lnTo>
                  <a:pt x="584" y="1627"/>
                </a:lnTo>
                <a:lnTo>
                  <a:pt x="590" y="1726"/>
                </a:lnTo>
                <a:lnTo>
                  <a:pt x="598" y="1812"/>
                </a:lnTo>
                <a:lnTo>
                  <a:pt x="602" y="1856"/>
                </a:lnTo>
                <a:lnTo>
                  <a:pt x="602" y="1856"/>
                </a:lnTo>
                <a:lnTo>
                  <a:pt x="614" y="1892"/>
                </a:lnTo>
                <a:lnTo>
                  <a:pt x="636" y="1950"/>
                </a:lnTo>
                <a:lnTo>
                  <a:pt x="666" y="2028"/>
                </a:lnTo>
                <a:lnTo>
                  <a:pt x="666" y="2028"/>
                </a:lnTo>
                <a:lnTo>
                  <a:pt x="664" y="2038"/>
                </a:lnTo>
                <a:lnTo>
                  <a:pt x="662" y="2060"/>
                </a:lnTo>
                <a:lnTo>
                  <a:pt x="662" y="2074"/>
                </a:lnTo>
                <a:lnTo>
                  <a:pt x="664" y="2088"/>
                </a:lnTo>
                <a:lnTo>
                  <a:pt x="668" y="2102"/>
                </a:lnTo>
                <a:lnTo>
                  <a:pt x="674" y="2114"/>
                </a:lnTo>
                <a:lnTo>
                  <a:pt x="674" y="2114"/>
                </a:lnTo>
                <a:lnTo>
                  <a:pt x="688" y="2134"/>
                </a:lnTo>
                <a:lnTo>
                  <a:pt x="698" y="2152"/>
                </a:lnTo>
                <a:lnTo>
                  <a:pt x="706" y="2162"/>
                </a:lnTo>
                <a:lnTo>
                  <a:pt x="708" y="2164"/>
                </a:lnTo>
                <a:lnTo>
                  <a:pt x="710" y="2166"/>
                </a:lnTo>
                <a:lnTo>
                  <a:pt x="710" y="2166"/>
                </a:lnTo>
                <a:lnTo>
                  <a:pt x="714" y="2164"/>
                </a:lnTo>
                <a:lnTo>
                  <a:pt x="718" y="2162"/>
                </a:lnTo>
                <a:lnTo>
                  <a:pt x="718" y="2158"/>
                </a:lnTo>
                <a:lnTo>
                  <a:pt x="718" y="2158"/>
                </a:lnTo>
                <a:lnTo>
                  <a:pt x="724" y="2166"/>
                </a:lnTo>
                <a:lnTo>
                  <a:pt x="732" y="2170"/>
                </a:lnTo>
                <a:lnTo>
                  <a:pt x="734" y="2170"/>
                </a:lnTo>
                <a:lnTo>
                  <a:pt x="738" y="2168"/>
                </a:lnTo>
                <a:lnTo>
                  <a:pt x="738" y="2168"/>
                </a:lnTo>
                <a:lnTo>
                  <a:pt x="740" y="2164"/>
                </a:lnTo>
                <a:lnTo>
                  <a:pt x="740" y="2160"/>
                </a:lnTo>
                <a:lnTo>
                  <a:pt x="736" y="2148"/>
                </a:lnTo>
                <a:lnTo>
                  <a:pt x="730" y="2136"/>
                </a:lnTo>
                <a:lnTo>
                  <a:pt x="726" y="2124"/>
                </a:lnTo>
                <a:lnTo>
                  <a:pt x="726" y="2124"/>
                </a:lnTo>
                <a:lnTo>
                  <a:pt x="724" y="2118"/>
                </a:lnTo>
                <a:lnTo>
                  <a:pt x="724" y="2116"/>
                </a:lnTo>
                <a:lnTo>
                  <a:pt x="724" y="2100"/>
                </a:lnTo>
                <a:lnTo>
                  <a:pt x="724" y="2100"/>
                </a:lnTo>
                <a:lnTo>
                  <a:pt x="726" y="2064"/>
                </a:lnTo>
                <a:lnTo>
                  <a:pt x="726" y="2050"/>
                </a:lnTo>
                <a:lnTo>
                  <a:pt x="724" y="2038"/>
                </a:lnTo>
                <a:lnTo>
                  <a:pt x="724" y="2038"/>
                </a:lnTo>
                <a:lnTo>
                  <a:pt x="722" y="2034"/>
                </a:lnTo>
                <a:lnTo>
                  <a:pt x="722" y="2034"/>
                </a:lnTo>
                <a:lnTo>
                  <a:pt x="708" y="1996"/>
                </a:lnTo>
                <a:lnTo>
                  <a:pt x="708" y="1996"/>
                </a:lnTo>
                <a:lnTo>
                  <a:pt x="702" y="1968"/>
                </a:lnTo>
                <a:lnTo>
                  <a:pt x="694" y="1928"/>
                </a:lnTo>
                <a:lnTo>
                  <a:pt x="678" y="1830"/>
                </a:lnTo>
                <a:lnTo>
                  <a:pt x="668" y="1740"/>
                </a:lnTo>
                <a:lnTo>
                  <a:pt x="664" y="1688"/>
                </a:lnTo>
                <a:lnTo>
                  <a:pt x="664" y="1688"/>
                </a:lnTo>
                <a:lnTo>
                  <a:pt x="664" y="1615"/>
                </a:lnTo>
                <a:lnTo>
                  <a:pt x="666" y="1565"/>
                </a:lnTo>
                <a:lnTo>
                  <a:pt x="670" y="1509"/>
                </a:lnTo>
                <a:lnTo>
                  <a:pt x="670" y="1509"/>
                </a:lnTo>
                <a:lnTo>
                  <a:pt x="670" y="1473"/>
                </a:lnTo>
                <a:lnTo>
                  <a:pt x="672" y="1419"/>
                </a:lnTo>
                <a:lnTo>
                  <a:pt x="670" y="1287"/>
                </a:lnTo>
                <a:lnTo>
                  <a:pt x="664" y="1105"/>
                </a:lnTo>
                <a:lnTo>
                  <a:pt x="664" y="1105"/>
                </a:lnTo>
                <a:lnTo>
                  <a:pt x="664" y="1057"/>
                </a:lnTo>
                <a:lnTo>
                  <a:pt x="664" y="1021"/>
                </a:lnTo>
                <a:lnTo>
                  <a:pt x="664" y="1021"/>
                </a:lnTo>
                <a:lnTo>
                  <a:pt x="666" y="927"/>
                </a:lnTo>
                <a:lnTo>
                  <a:pt x="668" y="857"/>
                </a:lnTo>
                <a:lnTo>
                  <a:pt x="672" y="829"/>
                </a:lnTo>
                <a:lnTo>
                  <a:pt x="676" y="813"/>
                </a:lnTo>
                <a:lnTo>
                  <a:pt x="676" y="813"/>
                </a:lnTo>
                <a:lnTo>
                  <a:pt x="690" y="791"/>
                </a:lnTo>
                <a:lnTo>
                  <a:pt x="706" y="763"/>
                </a:lnTo>
                <a:lnTo>
                  <a:pt x="726" y="737"/>
                </a:lnTo>
                <a:lnTo>
                  <a:pt x="738" y="727"/>
                </a:lnTo>
                <a:lnTo>
                  <a:pt x="748" y="717"/>
                </a:lnTo>
                <a:lnTo>
                  <a:pt x="748" y="717"/>
                </a:lnTo>
                <a:lnTo>
                  <a:pt x="786" y="689"/>
                </a:lnTo>
                <a:lnTo>
                  <a:pt x="842" y="645"/>
                </a:lnTo>
                <a:lnTo>
                  <a:pt x="896" y="601"/>
                </a:lnTo>
                <a:lnTo>
                  <a:pt x="926" y="575"/>
                </a:lnTo>
                <a:lnTo>
                  <a:pt x="926" y="575"/>
                </a:lnTo>
                <a:lnTo>
                  <a:pt x="936" y="567"/>
                </a:lnTo>
                <a:lnTo>
                  <a:pt x="958" y="555"/>
                </a:lnTo>
                <a:lnTo>
                  <a:pt x="1016" y="520"/>
                </a:lnTo>
                <a:lnTo>
                  <a:pt x="1098" y="476"/>
                </a:lnTo>
                <a:lnTo>
                  <a:pt x="1098" y="476"/>
                </a:lnTo>
                <a:lnTo>
                  <a:pt x="1064" y="559"/>
                </a:lnTo>
                <a:lnTo>
                  <a:pt x="1036" y="627"/>
                </a:lnTo>
                <a:lnTo>
                  <a:pt x="1020" y="657"/>
                </a:lnTo>
                <a:lnTo>
                  <a:pt x="1006" y="683"/>
                </a:lnTo>
                <a:lnTo>
                  <a:pt x="1006" y="683"/>
                </a:lnTo>
                <a:lnTo>
                  <a:pt x="976" y="733"/>
                </a:lnTo>
                <a:lnTo>
                  <a:pt x="940" y="789"/>
                </a:lnTo>
                <a:lnTo>
                  <a:pt x="908" y="841"/>
                </a:lnTo>
                <a:lnTo>
                  <a:pt x="898" y="861"/>
                </a:lnTo>
                <a:lnTo>
                  <a:pt x="890" y="879"/>
                </a:lnTo>
                <a:lnTo>
                  <a:pt x="890" y="879"/>
                </a:lnTo>
                <a:lnTo>
                  <a:pt x="884" y="913"/>
                </a:lnTo>
                <a:lnTo>
                  <a:pt x="880" y="945"/>
                </a:lnTo>
                <a:lnTo>
                  <a:pt x="878" y="975"/>
                </a:lnTo>
                <a:lnTo>
                  <a:pt x="878" y="997"/>
                </a:lnTo>
                <a:lnTo>
                  <a:pt x="878" y="997"/>
                </a:lnTo>
                <a:lnTo>
                  <a:pt x="880" y="1009"/>
                </a:lnTo>
                <a:lnTo>
                  <a:pt x="884" y="1025"/>
                </a:lnTo>
                <a:lnTo>
                  <a:pt x="898" y="1063"/>
                </a:lnTo>
                <a:lnTo>
                  <a:pt x="914" y="1105"/>
                </a:lnTo>
                <a:lnTo>
                  <a:pt x="926" y="1139"/>
                </a:lnTo>
                <a:lnTo>
                  <a:pt x="926" y="1139"/>
                </a:lnTo>
                <a:lnTo>
                  <a:pt x="934" y="1165"/>
                </a:lnTo>
                <a:lnTo>
                  <a:pt x="942" y="1193"/>
                </a:lnTo>
                <a:lnTo>
                  <a:pt x="944" y="1209"/>
                </a:lnTo>
                <a:lnTo>
                  <a:pt x="948" y="1229"/>
                </a:lnTo>
                <a:lnTo>
                  <a:pt x="950" y="1253"/>
                </a:lnTo>
                <a:lnTo>
                  <a:pt x="950" y="1281"/>
                </a:lnTo>
                <a:lnTo>
                  <a:pt x="950" y="1281"/>
                </a:lnTo>
                <a:lnTo>
                  <a:pt x="952" y="1373"/>
                </a:lnTo>
                <a:lnTo>
                  <a:pt x="956" y="1497"/>
                </a:lnTo>
                <a:lnTo>
                  <a:pt x="956" y="1559"/>
                </a:lnTo>
                <a:lnTo>
                  <a:pt x="956" y="1617"/>
                </a:lnTo>
                <a:lnTo>
                  <a:pt x="954" y="1664"/>
                </a:lnTo>
                <a:lnTo>
                  <a:pt x="950" y="1682"/>
                </a:lnTo>
                <a:lnTo>
                  <a:pt x="948" y="1694"/>
                </a:lnTo>
                <a:lnTo>
                  <a:pt x="948" y="1694"/>
                </a:lnTo>
                <a:lnTo>
                  <a:pt x="944" y="1706"/>
                </a:lnTo>
                <a:lnTo>
                  <a:pt x="938" y="1716"/>
                </a:lnTo>
                <a:lnTo>
                  <a:pt x="922" y="1738"/>
                </a:lnTo>
                <a:lnTo>
                  <a:pt x="902" y="1760"/>
                </a:lnTo>
                <a:lnTo>
                  <a:pt x="882" y="1778"/>
                </a:lnTo>
                <a:lnTo>
                  <a:pt x="860" y="1794"/>
                </a:lnTo>
                <a:lnTo>
                  <a:pt x="842" y="1808"/>
                </a:lnTo>
                <a:lnTo>
                  <a:pt x="816" y="1822"/>
                </a:lnTo>
                <a:lnTo>
                  <a:pt x="816" y="1822"/>
                </a:lnTo>
                <a:lnTo>
                  <a:pt x="804" y="1828"/>
                </a:lnTo>
                <a:lnTo>
                  <a:pt x="788" y="1832"/>
                </a:lnTo>
                <a:lnTo>
                  <a:pt x="758" y="1842"/>
                </a:lnTo>
                <a:lnTo>
                  <a:pt x="758" y="1842"/>
                </a:lnTo>
                <a:lnTo>
                  <a:pt x="742" y="1848"/>
                </a:lnTo>
                <a:lnTo>
                  <a:pt x="730" y="1856"/>
                </a:lnTo>
                <a:lnTo>
                  <a:pt x="728" y="1862"/>
                </a:lnTo>
                <a:lnTo>
                  <a:pt x="726" y="1866"/>
                </a:lnTo>
                <a:lnTo>
                  <a:pt x="726" y="1870"/>
                </a:lnTo>
                <a:lnTo>
                  <a:pt x="730" y="1876"/>
                </a:lnTo>
                <a:lnTo>
                  <a:pt x="730" y="1876"/>
                </a:lnTo>
                <a:lnTo>
                  <a:pt x="742" y="1884"/>
                </a:lnTo>
                <a:lnTo>
                  <a:pt x="750" y="1890"/>
                </a:lnTo>
                <a:lnTo>
                  <a:pt x="756" y="1894"/>
                </a:lnTo>
                <a:lnTo>
                  <a:pt x="758" y="1898"/>
                </a:lnTo>
                <a:lnTo>
                  <a:pt x="758" y="1898"/>
                </a:lnTo>
                <a:lnTo>
                  <a:pt x="758" y="1904"/>
                </a:lnTo>
                <a:lnTo>
                  <a:pt x="758" y="1910"/>
                </a:lnTo>
                <a:lnTo>
                  <a:pt x="764" y="1914"/>
                </a:lnTo>
                <a:lnTo>
                  <a:pt x="772" y="1920"/>
                </a:lnTo>
                <a:lnTo>
                  <a:pt x="772" y="1920"/>
                </a:lnTo>
                <a:lnTo>
                  <a:pt x="786" y="1926"/>
                </a:lnTo>
                <a:lnTo>
                  <a:pt x="800" y="1930"/>
                </a:lnTo>
                <a:lnTo>
                  <a:pt x="816" y="1930"/>
                </a:lnTo>
                <a:lnTo>
                  <a:pt x="836" y="1928"/>
                </a:lnTo>
                <a:lnTo>
                  <a:pt x="836" y="1928"/>
                </a:lnTo>
                <a:lnTo>
                  <a:pt x="850" y="1924"/>
                </a:lnTo>
                <a:lnTo>
                  <a:pt x="864" y="1920"/>
                </a:lnTo>
                <a:lnTo>
                  <a:pt x="896" y="1906"/>
                </a:lnTo>
                <a:lnTo>
                  <a:pt x="930" y="1890"/>
                </a:lnTo>
                <a:lnTo>
                  <a:pt x="950" y="1884"/>
                </a:lnTo>
                <a:lnTo>
                  <a:pt x="970" y="1878"/>
                </a:lnTo>
                <a:lnTo>
                  <a:pt x="970" y="1878"/>
                </a:lnTo>
                <a:lnTo>
                  <a:pt x="990" y="1876"/>
                </a:lnTo>
                <a:lnTo>
                  <a:pt x="1008" y="1874"/>
                </a:lnTo>
                <a:lnTo>
                  <a:pt x="1046" y="1874"/>
                </a:lnTo>
                <a:lnTo>
                  <a:pt x="1078" y="1872"/>
                </a:lnTo>
                <a:lnTo>
                  <a:pt x="1090" y="1872"/>
                </a:lnTo>
                <a:lnTo>
                  <a:pt x="1102" y="1868"/>
                </a:lnTo>
                <a:lnTo>
                  <a:pt x="1102" y="1868"/>
                </a:lnTo>
                <a:lnTo>
                  <a:pt x="1108" y="1866"/>
                </a:lnTo>
                <a:lnTo>
                  <a:pt x="1112" y="1862"/>
                </a:lnTo>
                <a:lnTo>
                  <a:pt x="1114" y="1858"/>
                </a:lnTo>
                <a:lnTo>
                  <a:pt x="1116" y="1850"/>
                </a:lnTo>
                <a:lnTo>
                  <a:pt x="1118" y="1836"/>
                </a:lnTo>
                <a:lnTo>
                  <a:pt x="1118" y="1820"/>
                </a:lnTo>
                <a:lnTo>
                  <a:pt x="1116" y="1790"/>
                </a:lnTo>
                <a:lnTo>
                  <a:pt x="1112" y="1776"/>
                </a:lnTo>
                <a:lnTo>
                  <a:pt x="1112" y="1776"/>
                </a:lnTo>
                <a:lnTo>
                  <a:pt x="1160" y="1774"/>
                </a:lnTo>
                <a:lnTo>
                  <a:pt x="1256" y="1770"/>
                </a:lnTo>
                <a:lnTo>
                  <a:pt x="1256" y="1770"/>
                </a:lnTo>
                <a:lnTo>
                  <a:pt x="1296" y="1768"/>
                </a:lnTo>
                <a:lnTo>
                  <a:pt x="1314" y="1764"/>
                </a:lnTo>
                <a:lnTo>
                  <a:pt x="1328" y="1762"/>
                </a:lnTo>
                <a:lnTo>
                  <a:pt x="1340" y="1756"/>
                </a:lnTo>
                <a:lnTo>
                  <a:pt x="1348" y="1748"/>
                </a:lnTo>
                <a:lnTo>
                  <a:pt x="1356" y="1740"/>
                </a:lnTo>
                <a:lnTo>
                  <a:pt x="1362" y="1726"/>
                </a:lnTo>
                <a:lnTo>
                  <a:pt x="1362" y="1726"/>
                </a:lnTo>
                <a:lnTo>
                  <a:pt x="1366" y="1714"/>
                </a:lnTo>
                <a:lnTo>
                  <a:pt x="1368" y="1700"/>
                </a:lnTo>
                <a:lnTo>
                  <a:pt x="1368" y="1686"/>
                </a:lnTo>
                <a:lnTo>
                  <a:pt x="1368" y="1674"/>
                </a:lnTo>
                <a:lnTo>
                  <a:pt x="1366" y="1662"/>
                </a:lnTo>
                <a:lnTo>
                  <a:pt x="1362" y="1650"/>
                </a:lnTo>
                <a:lnTo>
                  <a:pt x="1354" y="1638"/>
                </a:lnTo>
                <a:lnTo>
                  <a:pt x="1346" y="1627"/>
                </a:lnTo>
                <a:lnTo>
                  <a:pt x="1346" y="1627"/>
                </a:lnTo>
                <a:lnTo>
                  <a:pt x="1324" y="1603"/>
                </a:lnTo>
                <a:lnTo>
                  <a:pt x="1310" y="1587"/>
                </a:lnTo>
                <a:lnTo>
                  <a:pt x="1298" y="1567"/>
                </a:lnTo>
                <a:lnTo>
                  <a:pt x="1286" y="1543"/>
                </a:lnTo>
                <a:lnTo>
                  <a:pt x="1274" y="1517"/>
                </a:lnTo>
                <a:lnTo>
                  <a:pt x="1266" y="1485"/>
                </a:lnTo>
                <a:lnTo>
                  <a:pt x="1262" y="1451"/>
                </a:lnTo>
                <a:lnTo>
                  <a:pt x="1262" y="1451"/>
                </a:lnTo>
                <a:lnTo>
                  <a:pt x="1256" y="1339"/>
                </a:lnTo>
                <a:lnTo>
                  <a:pt x="1244" y="1187"/>
                </a:lnTo>
                <a:lnTo>
                  <a:pt x="1228" y="997"/>
                </a:lnTo>
                <a:lnTo>
                  <a:pt x="1228" y="997"/>
                </a:lnTo>
                <a:lnTo>
                  <a:pt x="1276" y="953"/>
                </a:lnTo>
                <a:lnTo>
                  <a:pt x="1384" y="853"/>
                </a:lnTo>
                <a:lnTo>
                  <a:pt x="1444" y="795"/>
                </a:lnTo>
                <a:lnTo>
                  <a:pt x="1501" y="739"/>
                </a:lnTo>
                <a:lnTo>
                  <a:pt x="1545" y="691"/>
                </a:lnTo>
                <a:lnTo>
                  <a:pt x="1561" y="671"/>
                </a:lnTo>
                <a:lnTo>
                  <a:pt x="1571" y="657"/>
                </a:lnTo>
                <a:lnTo>
                  <a:pt x="1571" y="657"/>
                </a:lnTo>
                <a:lnTo>
                  <a:pt x="1587" y="633"/>
                </a:lnTo>
                <a:lnTo>
                  <a:pt x="1605" y="609"/>
                </a:lnTo>
                <a:lnTo>
                  <a:pt x="1621" y="587"/>
                </a:lnTo>
                <a:lnTo>
                  <a:pt x="1637" y="565"/>
                </a:lnTo>
                <a:lnTo>
                  <a:pt x="1651" y="538"/>
                </a:lnTo>
                <a:lnTo>
                  <a:pt x="1663" y="508"/>
                </a:lnTo>
                <a:lnTo>
                  <a:pt x="1675" y="472"/>
                </a:lnTo>
                <a:lnTo>
                  <a:pt x="1683" y="430"/>
                </a:lnTo>
                <a:lnTo>
                  <a:pt x="1683" y="430"/>
                </a:lnTo>
                <a:lnTo>
                  <a:pt x="1687" y="382"/>
                </a:lnTo>
                <a:lnTo>
                  <a:pt x="1689" y="360"/>
                </a:lnTo>
                <a:lnTo>
                  <a:pt x="1689" y="336"/>
                </a:lnTo>
                <a:lnTo>
                  <a:pt x="1687" y="312"/>
                </a:lnTo>
                <a:lnTo>
                  <a:pt x="1685" y="288"/>
                </a:lnTo>
                <a:lnTo>
                  <a:pt x="1681" y="266"/>
                </a:lnTo>
                <a:lnTo>
                  <a:pt x="1673" y="244"/>
                </a:lnTo>
                <a:lnTo>
                  <a:pt x="1665" y="222"/>
                </a:lnTo>
                <a:lnTo>
                  <a:pt x="1655" y="202"/>
                </a:lnTo>
                <a:lnTo>
                  <a:pt x="1643" y="182"/>
                </a:lnTo>
                <a:lnTo>
                  <a:pt x="1629" y="164"/>
                </a:lnTo>
                <a:lnTo>
                  <a:pt x="1613" y="146"/>
                </a:lnTo>
                <a:lnTo>
                  <a:pt x="1593" y="130"/>
                </a:lnTo>
                <a:lnTo>
                  <a:pt x="1571" y="114"/>
                </a:lnTo>
                <a:lnTo>
                  <a:pt x="1547" y="102"/>
                </a:lnTo>
                <a:lnTo>
                  <a:pt x="1547" y="102"/>
                </a:lnTo>
                <a:lnTo>
                  <a:pt x="1499" y="78"/>
                </a:lnTo>
                <a:lnTo>
                  <a:pt x="1454" y="62"/>
                </a:lnTo>
                <a:lnTo>
                  <a:pt x="1418" y="50"/>
                </a:lnTo>
                <a:lnTo>
                  <a:pt x="1386" y="42"/>
                </a:lnTo>
                <a:lnTo>
                  <a:pt x="1358" y="36"/>
                </a:lnTo>
                <a:lnTo>
                  <a:pt x="1332" y="34"/>
                </a:lnTo>
                <a:lnTo>
                  <a:pt x="1290" y="30"/>
                </a:lnTo>
                <a:lnTo>
                  <a:pt x="1290" y="30"/>
                </a:lnTo>
                <a:lnTo>
                  <a:pt x="1252" y="26"/>
                </a:lnTo>
                <a:lnTo>
                  <a:pt x="1208" y="18"/>
                </a:lnTo>
                <a:lnTo>
                  <a:pt x="1154" y="10"/>
                </a:lnTo>
                <a:lnTo>
                  <a:pt x="1080" y="0"/>
                </a:lnTo>
                <a:lnTo>
                  <a:pt x="1080" y="0"/>
                </a:lnTo>
                <a:close/>
                <a:moveTo>
                  <a:pt x="1118" y="1417"/>
                </a:moveTo>
                <a:lnTo>
                  <a:pt x="1118" y="1417"/>
                </a:lnTo>
                <a:lnTo>
                  <a:pt x="1136" y="1491"/>
                </a:lnTo>
                <a:lnTo>
                  <a:pt x="1148" y="1549"/>
                </a:lnTo>
                <a:lnTo>
                  <a:pt x="1152" y="1575"/>
                </a:lnTo>
                <a:lnTo>
                  <a:pt x="1154" y="1593"/>
                </a:lnTo>
                <a:lnTo>
                  <a:pt x="1154" y="1593"/>
                </a:lnTo>
                <a:lnTo>
                  <a:pt x="1158" y="1617"/>
                </a:lnTo>
                <a:lnTo>
                  <a:pt x="1160" y="1636"/>
                </a:lnTo>
                <a:lnTo>
                  <a:pt x="1160" y="1642"/>
                </a:lnTo>
                <a:lnTo>
                  <a:pt x="1158" y="1648"/>
                </a:lnTo>
                <a:lnTo>
                  <a:pt x="1156" y="1656"/>
                </a:lnTo>
                <a:lnTo>
                  <a:pt x="1150" y="1664"/>
                </a:lnTo>
                <a:lnTo>
                  <a:pt x="1150" y="1664"/>
                </a:lnTo>
                <a:lnTo>
                  <a:pt x="1132" y="1682"/>
                </a:lnTo>
                <a:lnTo>
                  <a:pt x="1126" y="1686"/>
                </a:lnTo>
                <a:lnTo>
                  <a:pt x="1118" y="1690"/>
                </a:lnTo>
                <a:lnTo>
                  <a:pt x="1118" y="1690"/>
                </a:lnTo>
                <a:lnTo>
                  <a:pt x="1100" y="1694"/>
                </a:lnTo>
                <a:lnTo>
                  <a:pt x="1092" y="1694"/>
                </a:lnTo>
                <a:lnTo>
                  <a:pt x="1092" y="1694"/>
                </a:lnTo>
                <a:lnTo>
                  <a:pt x="1094" y="1654"/>
                </a:lnTo>
                <a:lnTo>
                  <a:pt x="1094" y="1613"/>
                </a:lnTo>
                <a:lnTo>
                  <a:pt x="1092" y="1573"/>
                </a:lnTo>
                <a:lnTo>
                  <a:pt x="1092" y="1573"/>
                </a:lnTo>
                <a:lnTo>
                  <a:pt x="1092" y="1555"/>
                </a:lnTo>
                <a:lnTo>
                  <a:pt x="1094" y="1537"/>
                </a:lnTo>
                <a:lnTo>
                  <a:pt x="1098" y="1501"/>
                </a:lnTo>
                <a:lnTo>
                  <a:pt x="1102" y="1473"/>
                </a:lnTo>
                <a:lnTo>
                  <a:pt x="1102" y="1457"/>
                </a:lnTo>
                <a:lnTo>
                  <a:pt x="1102" y="1457"/>
                </a:lnTo>
                <a:lnTo>
                  <a:pt x="1104" y="1411"/>
                </a:lnTo>
                <a:lnTo>
                  <a:pt x="1108" y="1375"/>
                </a:lnTo>
                <a:lnTo>
                  <a:pt x="1118" y="141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pptxg27_水泳の飛込み、スタートのシルエット</dc:title>
  <dc:subject>pptxg27_水泳の飛込み、スタートのシルエット</dc:subject>
  <dc:creator>でじけろお</dc:creator>
  <cp:revision>1</cp:revision>
  <dcterms:created xsi:type="dcterms:W3CDTF">2018-05-20T00:31:01Z</dcterms:created>
  <dcterms:modified xsi:type="dcterms:W3CDTF">2021-01-04T16:42:56Z</dcterms:modified>
  <cp:version>1</cp:version>
</cp:coreProperties>
</file>